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1" r:id="rId20"/>
    <p:sldId id="282" r:id="rId21"/>
    <p:sldId id="283" r:id="rId22"/>
    <p:sldId id="284" r:id="rId23"/>
    <p:sldId id="285" r:id="rId24"/>
    <p:sldId id="292" r:id="rId25"/>
    <p:sldId id="293" r:id="rId26"/>
    <p:sldId id="294" r:id="rId27"/>
    <p:sldId id="296" r:id="rId28"/>
    <p:sldId id="297" r:id="rId29"/>
    <p:sldId id="298" r:id="rId30"/>
    <p:sldId id="306" r:id="rId31"/>
    <p:sldId id="307" r:id="rId32"/>
    <p:sldId id="278" r:id="rId33"/>
    <p:sldId id="279" r:id="rId34"/>
    <p:sldId id="280" r:id="rId35"/>
    <p:sldId id="313" r:id="rId36"/>
    <p:sldId id="314" r:id="rId37"/>
    <p:sldId id="315" r:id="rId38"/>
    <p:sldId id="316" r:id="rId39"/>
    <p:sldId id="317" r:id="rId40"/>
    <p:sldId id="323" r:id="rId41"/>
    <p:sldId id="324" r:id="rId42"/>
    <p:sldId id="325" r:id="rId43"/>
    <p:sldId id="326" r:id="rId44"/>
    <p:sldId id="327" r:id="rId45"/>
    <p:sldId id="328" r:id="rId46"/>
  </p:sldIdLst>
  <p:sldSz cx="12192000" cy="6858000"/>
  <p:notesSz cx="12192000" cy="6858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  <p:embeddedFont>
      <p:font typeface="Segoe UI Black" panose="020B0A02040204020203" pitchFamily="34" charset="0"/>
      <p:bold r:id="rId59"/>
      <p:boldItalic r:id="rId60"/>
    </p:embeddedFont>
    <p:embeddedFont>
      <p:font typeface="Segoe UI Light" panose="020B0502040204020203" pitchFamily="34" charset="0"/>
      <p:regular r:id="rId61"/>
      <p:italic r:id="rId62"/>
    </p:embeddedFont>
    <p:embeddedFont>
      <p:font typeface="Segoe UI Semibold" panose="020B0702040204020203" pitchFamily="34" charset="0"/>
      <p:bold r:id="rId63"/>
      <p:boldItalic r:id="rId64"/>
    </p:embeddedFont>
    <p:embeddedFont>
      <p:font typeface="Segoe UI Semilight" panose="020B0402040204020203" pitchFamily="34" charset="0"/>
      <p:regular r:id="rId65"/>
      <p:italic r:id="rId66"/>
    </p:embeddedFont>
    <p:embeddedFont>
      <p:font typeface="Times New Roman" panose="02020603050405020304" pitchFamily="18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3" y="3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3436" y="2452242"/>
            <a:ext cx="11565127" cy="1415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13436" y="4020692"/>
            <a:ext cx="11565127" cy="156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505050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0505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505050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47" y="6477000"/>
            <a:ext cx="897636" cy="1965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505050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3047" y="281127"/>
            <a:ext cx="6753859" cy="742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rgbClr val="505050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5140" y="1378712"/>
            <a:ext cx="11421719" cy="2360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0505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42" Type="http://schemas.openxmlformats.org/officeDocument/2006/relationships/image" Target="../media/image146.png"/><Relationship Id="rId47" Type="http://schemas.openxmlformats.org/officeDocument/2006/relationships/image" Target="../media/image151.png"/><Relationship Id="rId50" Type="http://schemas.openxmlformats.org/officeDocument/2006/relationships/image" Target="../media/image154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9" Type="http://schemas.openxmlformats.org/officeDocument/2006/relationships/image" Target="../media/image133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45" Type="http://schemas.openxmlformats.org/officeDocument/2006/relationships/image" Target="../media/image149.png"/><Relationship Id="rId53" Type="http://schemas.openxmlformats.org/officeDocument/2006/relationships/image" Target="../media/image157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4" Type="http://schemas.openxmlformats.org/officeDocument/2006/relationships/image" Target="../media/image148.png"/><Relationship Id="rId52" Type="http://schemas.openxmlformats.org/officeDocument/2006/relationships/image" Target="../media/image156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43" Type="http://schemas.openxmlformats.org/officeDocument/2006/relationships/image" Target="../media/image147.png"/><Relationship Id="rId48" Type="http://schemas.openxmlformats.org/officeDocument/2006/relationships/image" Target="../media/image152.png"/><Relationship Id="rId8" Type="http://schemas.openxmlformats.org/officeDocument/2006/relationships/image" Target="../media/image112.png"/><Relationship Id="rId51" Type="http://schemas.openxmlformats.org/officeDocument/2006/relationships/image" Target="../media/image155.png"/><Relationship Id="rId3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46" Type="http://schemas.openxmlformats.org/officeDocument/2006/relationships/image" Target="../media/image150.png"/><Relationship Id="rId20" Type="http://schemas.openxmlformats.org/officeDocument/2006/relationships/image" Target="../media/image124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49" Type="http://schemas.openxmlformats.org/officeDocument/2006/relationships/image" Target="../media/image1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26" Type="http://schemas.openxmlformats.org/officeDocument/2006/relationships/image" Target="../media/image180.png"/><Relationship Id="rId3" Type="http://schemas.openxmlformats.org/officeDocument/2006/relationships/image" Target="../media/image159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5" Type="http://schemas.openxmlformats.org/officeDocument/2006/relationships/image" Target="../media/image179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24" Type="http://schemas.openxmlformats.org/officeDocument/2006/relationships/image" Target="../media/image124.png"/><Relationship Id="rId32" Type="http://schemas.openxmlformats.org/officeDocument/2006/relationships/image" Target="../media/image186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23" Type="http://schemas.openxmlformats.org/officeDocument/2006/relationships/image" Target="../media/image147.png"/><Relationship Id="rId28" Type="http://schemas.openxmlformats.org/officeDocument/2006/relationships/image" Target="../media/image182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31" Type="http://schemas.openxmlformats.org/officeDocument/2006/relationships/image" Target="../media/image185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0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4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9.png"/><Relationship Id="rId5" Type="http://schemas.openxmlformats.org/officeDocument/2006/relationships/image" Target="../media/image190.png"/><Relationship Id="rId10" Type="http://schemas.openxmlformats.org/officeDocument/2006/relationships/image" Target="../media/image208.png"/><Relationship Id="rId4" Type="http://schemas.openxmlformats.org/officeDocument/2006/relationships/image" Target="../media/image189.png"/><Relationship Id="rId9" Type="http://schemas.openxmlformats.org/officeDocument/2006/relationships/image" Target="../media/image2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1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1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1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2" Type="http://schemas.openxmlformats.org/officeDocument/2006/relationships/image" Target="../media/image234.png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3.png"/><Relationship Id="rId4" Type="http://schemas.openxmlformats.org/officeDocument/2006/relationships/image" Target="../media/image25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chick.com/entries/tag/Azure%2BData%2BLake" TargetMode="External"/><Relationship Id="rId7" Type="http://schemas.openxmlformats.org/officeDocument/2006/relationships/image" Target="../media/image274.png"/><Relationship Id="rId2" Type="http://schemas.openxmlformats.org/officeDocument/2006/relationships/hyperlink" Target="http://www.bobpusateri.com/archive/2018/09/new-data-set-chicago-parking-ticket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3.png"/><Relationship Id="rId5" Type="http://schemas.openxmlformats.org/officeDocument/2006/relationships/hyperlink" Target="http://www.blue-granite.com/blog/10-things-to-know-about-azure-data-lake-storage-gen2" TargetMode="External"/><Relationship Id="rId4" Type="http://schemas.openxmlformats.org/officeDocument/2006/relationships/hyperlink" Target="http://www.sqlchick.com/entries/2018/5/6/querying-data-in-azure-data-lake-store-with-power-b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361" y="2115439"/>
            <a:ext cx="685228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5" dirty="0">
                <a:solidFill>
                  <a:srgbClr val="FFFFFF"/>
                </a:solidFill>
              </a:rPr>
              <a:t>Azure </a:t>
            </a:r>
            <a:r>
              <a:rPr sz="6000" spc="-75" dirty="0">
                <a:solidFill>
                  <a:srgbClr val="FFFFFF"/>
                </a:solidFill>
              </a:rPr>
              <a:t>Data Lake</a:t>
            </a:r>
            <a:r>
              <a:rPr sz="6000" spc="-585" dirty="0">
                <a:solidFill>
                  <a:srgbClr val="FFFFFF"/>
                </a:solidFill>
              </a:rPr>
              <a:t> </a:t>
            </a:r>
            <a:r>
              <a:rPr sz="6000" spc="-105" dirty="0">
                <a:solidFill>
                  <a:srgbClr val="FFFFFF"/>
                </a:solidFill>
              </a:rPr>
              <a:t>Store</a:t>
            </a:r>
            <a:endParaRPr sz="6000"/>
          </a:p>
        </p:txBody>
      </p:sp>
      <p:sp>
        <p:nvSpPr>
          <p:cNvPr id="3" name="object 3"/>
          <p:cNvSpPr/>
          <p:nvPr/>
        </p:nvSpPr>
        <p:spPr>
          <a:xfrm>
            <a:off x="6521195" y="6275832"/>
            <a:ext cx="231775" cy="582295"/>
          </a:xfrm>
          <a:custGeom>
            <a:avLst/>
            <a:gdLst/>
            <a:ahLst/>
            <a:cxnLst/>
            <a:rect l="l" t="t" r="r" b="b"/>
            <a:pathLst>
              <a:path w="231775" h="582295">
                <a:moveTo>
                  <a:pt x="0" y="0"/>
                </a:moveTo>
                <a:lnTo>
                  <a:pt x="0" y="582166"/>
                </a:lnTo>
                <a:lnTo>
                  <a:pt x="231648" y="582166"/>
                </a:lnTo>
                <a:lnTo>
                  <a:pt x="231648" y="0"/>
                </a:lnTo>
                <a:lnTo>
                  <a:pt x="0" y="0"/>
                </a:lnTo>
                <a:close/>
              </a:path>
            </a:pathLst>
          </a:custGeom>
          <a:solidFill>
            <a:srgbClr val="28C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01611" y="5710428"/>
            <a:ext cx="230504" cy="1148080"/>
          </a:xfrm>
          <a:custGeom>
            <a:avLst/>
            <a:gdLst/>
            <a:ahLst/>
            <a:cxnLst/>
            <a:rect l="l" t="t" r="r" b="b"/>
            <a:pathLst>
              <a:path w="230504" h="1148079">
                <a:moveTo>
                  <a:pt x="0" y="0"/>
                </a:moveTo>
                <a:lnTo>
                  <a:pt x="0" y="1147570"/>
                </a:lnTo>
                <a:lnTo>
                  <a:pt x="230124" y="1147570"/>
                </a:lnTo>
                <a:lnTo>
                  <a:pt x="230124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58840" y="6300215"/>
            <a:ext cx="234950" cy="558165"/>
          </a:xfrm>
          <a:custGeom>
            <a:avLst/>
            <a:gdLst/>
            <a:ahLst/>
            <a:cxnLst/>
            <a:rect l="l" t="t" r="r" b="b"/>
            <a:pathLst>
              <a:path w="234950" h="558165">
                <a:moveTo>
                  <a:pt x="0" y="0"/>
                </a:moveTo>
                <a:lnTo>
                  <a:pt x="0" y="557782"/>
                </a:lnTo>
                <a:lnTo>
                  <a:pt x="234696" y="557782"/>
                </a:lnTo>
                <a:lnTo>
                  <a:pt x="23469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2303" y="5372100"/>
            <a:ext cx="230504" cy="1485900"/>
          </a:xfrm>
          <a:custGeom>
            <a:avLst/>
            <a:gdLst/>
            <a:ahLst/>
            <a:cxnLst/>
            <a:rect l="l" t="t" r="r" b="b"/>
            <a:pathLst>
              <a:path w="230504" h="1485900">
                <a:moveTo>
                  <a:pt x="0" y="0"/>
                </a:moveTo>
                <a:lnTo>
                  <a:pt x="0" y="1485898"/>
                </a:lnTo>
                <a:lnTo>
                  <a:pt x="230124" y="1485898"/>
                </a:lnTo>
                <a:lnTo>
                  <a:pt x="230124" y="0"/>
                </a:lnTo>
                <a:lnTo>
                  <a:pt x="0" y="0"/>
                </a:lnTo>
                <a:close/>
              </a:path>
            </a:pathLst>
          </a:custGeom>
          <a:solidFill>
            <a:srgbClr val="682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4388" y="922940"/>
            <a:ext cx="1184147" cy="11832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080504" y="2301239"/>
            <a:ext cx="4989830" cy="4556760"/>
            <a:chOff x="7080504" y="2301239"/>
            <a:chExt cx="4989830" cy="4556760"/>
          </a:xfrm>
        </p:grpSpPr>
        <p:sp>
          <p:nvSpPr>
            <p:cNvPr id="9" name="object 9"/>
            <p:cNvSpPr/>
            <p:nvPr/>
          </p:nvSpPr>
          <p:spPr>
            <a:xfrm>
              <a:off x="7261860" y="2301239"/>
              <a:ext cx="4555490" cy="3095625"/>
            </a:xfrm>
            <a:custGeom>
              <a:avLst/>
              <a:gdLst/>
              <a:ahLst/>
              <a:cxnLst/>
              <a:rect l="l" t="t" r="r" b="b"/>
              <a:pathLst>
                <a:path w="4555490" h="3095625">
                  <a:moveTo>
                    <a:pt x="4555236" y="0"/>
                  </a:moveTo>
                  <a:lnTo>
                    <a:pt x="3443097" y="281686"/>
                  </a:lnTo>
                  <a:lnTo>
                    <a:pt x="2795524" y="1200023"/>
                  </a:lnTo>
                  <a:lnTo>
                    <a:pt x="1717040" y="1470787"/>
                  </a:lnTo>
                  <a:lnTo>
                    <a:pt x="1063244" y="2389124"/>
                  </a:lnTo>
                  <a:lnTo>
                    <a:pt x="0" y="2978150"/>
                  </a:lnTo>
                  <a:lnTo>
                    <a:pt x="42799" y="3095244"/>
                  </a:lnTo>
                  <a:lnTo>
                    <a:pt x="1133475" y="2495169"/>
                  </a:lnTo>
                  <a:lnTo>
                    <a:pt x="1778127" y="1587881"/>
                  </a:lnTo>
                  <a:lnTo>
                    <a:pt x="2853563" y="1317117"/>
                  </a:lnTo>
                  <a:lnTo>
                    <a:pt x="3504311" y="406146"/>
                  </a:lnTo>
                  <a:lnTo>
                    <a:pt x="4555236" y="135382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50B3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20712" y="4366260"/>
              <a:ext cx="4509770" cy="1571625"/>
            </a:xfrm>
            <a:custGeom>
              <a:avLst/>
              <a:gdLst/>
              <a:ahLst/>
              <a:cxnLst/>
              <a:rect l="l" t="t" r="r" b="b"/>
              <a:pathLst>
                <a:path w="4509770" h="1571625">
                  <a:moveTo>
                    <a:pt x="4509516" y="0"/>
                  </a:moveTo>
                  <a:lnTo>
                    <a:pt x="3705987" y="424941"/>
                  </a:lnTo>
                  <a:lnTo>
                    <a:pt x="2383028" y="476884"/>
                  </a:lnTo>
                  <a:lnTo>
                    <a:pt x="1310640" y="1143253"/>
                  </a:lnTo>
                  <a:lnTo>
                    <a:pt x="0" y="1464246"/>
                  </a:lnTo>
                  <a:lnTo>
                    <a:pt x="24384" y="1571243"/>
                  </a:lnTo>
                  <a:lnTo>
                    <a:pt x="1353439" y="1247216"/>
                  </a:lnTo>
                  <a:lnTo>
                    <a:pt x="2419731" y="583819"/>
                  </a:lnTo>
                  <a:lnTo>
                    <a:pt x="3733546" y="534923"/>
                  </a:lnTo>
                  <a:lnTo>
                    <a:pt x="4509516" y="119252"/>
                  </a:lnTo>
                  <a:lnTo>
                    <a:pt x="4509516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32904" y="3168395"/>
              <a:ext cx="4555490" cy="2585085"/>
            </a:xfrm>
            <a:custGeom>
              <a:avLst/>
              <a:gdLst/>
              <a:ahLst/>
              <a:cxnLst/>
              <a:rect l="l" t="t" r="r" b="b"/>
              <a:pathLst>
                <a:path w="4555490" h="2585085">
                  <a:moveTo>
                    <a:pt x="4555236" y="0"/>
                  </a:moveTo>
                  <a:lnTo>
                    <a:pt x="3443097" y="235203"/>
                  </a:lnTo>
                  <a:lnTo>
                    <a:pt x="2795524" y="1002156"/>
                  </a:lnTo>
                  <a:lnTo>
                    <a:pt x="1717040" y="1228216"/>
                  </a:lnTo>
                  <a:lnTo>
                    <a:pt x="1063244" y="1995042"/>
                  </a:lnTo>
                  <a:lnTo>
                    <a:pt x="0" y="2486939"/>
                  </a:lnTo>
                  <a:lnTo>
                    <a:pt x="42799" y="2584704"/>
                  </a:lnTo>
                  <a:lnTo>
                    <a:pt x="1133475" y="2083689"/>
                  </a:lnTo>
                  <a:lnTo>
                    <a:pt x="1778127" y="1326006"/>
                  </a:lnTo>
                  <a:lnTo>
                    <a:pt x="2853563" y="1099820"/>
                  </a:lnTo>
                  <a:lnTo>
                    <a:pt x="3504311" y="339089"/>
                  </a:lnTo>
                  <a:lnTo>
                    <a:pt x="4555236" y="113029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42048" y="5044439"/>
              <a:ext cx="4488180" cy="1219200"/>
            </a:xfrm>
            <a:custGeom>
              <a:avLst/>
              <a:gdLst/>
              <a:ahLst/>
              <a:cxnLst/>
              <a:rect l="l" t="t" r="r" b="b"/>
              <a:pathLst>
                <a:path w="4488180" h="1219200">
                  <a:moveTo>
                    <a:pt x="3815969" y="0"/>
                  </a:moveTo>
                  <a:lnTo>
                    <a:pt x="2957449" y="519430"/>
                  </a:lnTo>
                  <a:lnTo>
                    <a:pt x="1906524" y="418592"/>
                  </a:lnTo>
                  <a:lnTo>
                    <a:pt x="1038732" y="944194"/>
                  </a:lnTo>
                  <a:lnTo>
                    <a:pt x="0" y="1106144"/>
                  </a:lnTo>
                  <a:lnTo>
                    <a:pt x="15240" y="1219200"/>
                  </a:lnTo>
                  <a:lnTo>
                    <a:pt x="1075435" y="1051140"/>
                  </a:lnTo>
                  <a:lnTo>
                    <a:pt x="1930907" y="528574"/>
                  </a:lnTo>
                  <a:lnTo>
                    <a:pt x="2981959" y="635571"/>
                  </a:lnTo>
                  <a:lnTo>
                    <a:pt x="3840479" y="109982"/>
                  </a:lnTo>
                  <a:lnTo>
                    <a:pt x="4488180" y="186436"/>
                  </a:lnTo>
                  <a:lnTo>
                    <a:pt x="4488180" y="76454"/>
                  </a:lnTo>
                  <a:lnTo>
                    <a:pt x="3815969" y="0"/>
                  </a:lnTo>
                  <a:close/>
                </a:path>
              </a:pathLst>
            </a:custGeom>
            <a:solidFill>
              <a:srgbClr val="007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54084" y="4834127"/>
              <a:ext cx="996950" cy="906780"/>
            </a:xfrm>
            <a:custGeom>
              <a:avLst/>
              <a:gdLst/>
              <a:ahLst/>
              <a:cxnLst/>
              <a:rect l="l" t="t" r="r" b="b"/>
              <a:pathLst>
                <a:path w="996950" h="906779">
                  <a:moveTo>
                    <a:pt x="384937" y="0"/>
                  </a:moveTo>
                  <a:lnTo>
                    <a:pt x="333861" y="1396"/>
                  </a:lnTo>
                  <a:lnTo>
                    <a:pt x="283321" y="5552"/>
                  </a:lnTo>
                  <a:lnTo>
                    <a:pt x="233471" y="12416"/>
                  </a:lnTo>
                  <a:lnTo>
                    <a:pt x="184467" y="21939"/>
                  </a:lnTo>
                  <a:lnTo>
                    <a:pt x="136463" y="34069"/>
                  </a:lnTo>
                  <a:lnTo>
                    <a:pt x="89614" y="48756"/>
                  </a:lnTo>
                  <a:lnTo>
                    <a:pt x="44074" y="65949"/>
                  </a:lnTo>
                  <a:lnTo>
                    <a:pt x="0" y="85598"/>
                  </a:lnTo>
                  <a:lnTo>
                    <a:pt x="384937" y="906780"/>
                  </a:lnTo>
                  <a:lnTo>
                    <a:pt x="996696" y="235204"/>
                  </a:lnTo>
                  <a:lnTo>
                    <a:pt x="958284" y="202649"/>
                  </a:lnTo>
                  <a:lnTo>
                    <a:pt x="918133" y="172163"/>
                  </a:lnTo>
                  <a:lnTo>
                    <a:pt x="876324" y="143838"/>
                  </a:lnTo>
                  <a:lnTo>
                    <a:pt x="832937" y="117769"/>
                  </a:lnTo>
                  <a:lnTo>
                    <a:pt x="788055" y="94047"/>
                  </a:lnTo>
                  <a:lnTo>
                    <a:pt x="741758" y="72766"/>
                  </a:lnTo>
                  <a:lnTo>
                    <a:pt x="694129" y="54021"/>
                  </a:lnTo>
                  <a:lnTo>
                    <a:pt x="645249" y="37903"/>
                  </a:lnTo>
                  <a:lnTo>
                    <a:pt x="595200" y="24507"/>
                  </a:lnTo>
                  <a:lnTo>
                    <a:pt x="544062" y="13925"/>
                  </a:lnTo>
                  <a:lnTo>
                    <a:pt x="491918" y="6251"/>
                  </a:lnTo>
                  <a:lnTo>
                    <a:pt x="438849" y="1578"/>
                  </a:lnTo>
                  <a:lnTo>
                    <a:pt x="384937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39656" y="5068823"/>
              <a:ext cx="840105" cy="672465"/>
            </a:xfrm>
            <a:custGeom>
              <a:avLst/>
              <a:gdLst/>
              <a:ahLst/>
              <a:cxnLst/>
              <a:rect l="l" t="t" r="r" b="b"/>
              <a:pathLst>
                <a:path w="840104" h="672464">
                  <a:moveTo>
                    <a:pt x="609600" y="0"/>
                  </a:moveTo>
                  <a:lnTo>
                    <a:pt x="0" y="672084"/>
                  </a:lnTo>
                  <a:lnTo>
                    <a:pt x="839724" y="329564"/>
                  </a:lnTo>
                  <a:lnTo>
                    <a:pt x="819162" y="282227"/>
                  </a:lnTo>
                  <a:lnTo>
                    <a:pt x="795962" y="236547"/>
                  </a:lnTo>
                  <a:lnTo>
                    <a:pt x="770271" y="192572"/>
                  </a:lnTo>
                  <a:lnTo>
                    <a:pt x="742235" y="150352"/>
                  </a:lnTo>
                  <a:lnTo>
                    <a:pt x="712003" y="109935"/>
                  </a:lnTo>
                  <a:lnTo>
                    <a:pt x="679721" y="71372"/>
                  </a:lnTo>
                  <a:lnTo>
                    <a:pt x="645538" y="3471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9B4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31352" y="4919472"/>
              <a:ext cx="908685" cy="1457325"/>
            </a:xfrm>
            <a:custGeom>
              <a:avLst/>
              <a:gdLst/>
              <a:ahLst/>
              <a:cxnLst/>
              <a:rect l="l" t="t" r="r" b="b"/>
              <a:pathLst>
                <a:path w="908684" h="1457325">
                  <a:moveTo>
                    <a:pt x="522731" y="0"/>
                  </a:moveTo>
                  <a:lnTo>
                    <a:pt x="479317" y="21876"/>
                  </a:lnTo>
                  <a:lnTo>
                    <a:pt x="437261" y="45945"/>
                  </a:lnTo>
                  <a:lnTo>
                    <a:pt x="396644" y="72131"/>
                  </a:lnTo>
                  <a:lnTo>
                    <a:pt x="357542" y="100360"/>
                  </a:lnTo>
                  <a:lnTo>
                    <a:pt x="320033" y="130556"/>
                  </a:lnTo>
                  <a:lnTo>
                    <a:pt x="284194" y="162646"/>
                  </a:lnTo>
                  <a:lnTo>
                    <a:pt x="250105" y="196555"/>
                  </a:lnTo>
                  <a:lnTo>
                    <a:pt x="217842" y="232206"/>
                  </a:lnTo>
                  <a:lnTo>
                    <a:pt x="187483" y="269527"/>
                  </a:lnTo>
                  <a:lnTo>
                    <a:pt x="159105" y="308442"/>
                  </a:lnTo>
                  <a:lnTo>
                    <a:pt x="132788" y="348876"/>
                  </a:lnTo>
                  <a:lnTo>
                    <a:pt x="108608" y="390755"/>
                  </a:lnTo>
                  <a:lnTo>
                    <a:pt x="86643" y="434003"/>
                  </a:lnTo>
                  <a:lnTo>
                    <a:pt x="66971" y="478547"/>
                  </a:lnTo>
                  <a:lnTo>
                    <a:pt x="49669" y="524310"/>
                  </a:lnTo>
                  <a:lnTo>
                    <a:pt x="34817" y="571220"/>
                  </a:lnTo>
                  <a:lnTo>
                    <a:pt x="22490" y="619200"/>
                  </a:lnTo>
                  <a:lnTo>
                    <a:pt x="12767" y="668175"/>
                  </a:lnTo>
                  <a:lnTo>
                    <a:pt x="5726" y="718072"/>
                  </a:lnTo>
                  <a:lnTo>
                    <a:pt x="1444" y="768816"/>
                  </a:lnTo>
                  <a:lnTo>
                    <a:pt x="0" y="820331"/>
                  </a:lnTo>
                  <a:lnTo>
                    <a:pt x="1495" y="873091"/>
                  </a:lnTo>
                  <a:lnTo>
                    <a:pt x="5933" y="925104"/>
                  </a:lnTo>
                  <a:lnTo>
                    <a:pt x="13238" y="976276"/>
                  </a:lnTo>
                  <a:lnTo>
                    <a:pt x="23335" y="1026513"/>
                  </a:lnTo>
                  <a:lnTo>
                    <a:pt x="36149" y="1075722"/>
                  </a:lnTo>
                  <a:lnTo>
                    <a:pt x="51604" y="1123810"/>
                  </a:lnTo>
                  <a:lnTo>
                    <a:pt x="69627" y="1170684"/>
                  </a:lnTo>
                  <a:lnTo>
                    <a:pt x="90142" y="1216249"/>
                  </a:lnTo>
                  <a:lnTo>
                    <a:pt x="113074" y="1260413"/>
                  </a:lnTo>
                  <a:lnTo>
                    <a:pt x="138348" y="1303083"/>
                  </a:lnTo>
                  <a:lnTo>
                    <a:pt x="165889" y="1344164"/>
                  </a:lnTo>
                  <a:lnTo>
                    <a:pt x="195622" y="1383563"/>
                  </a:lnTo>
                  <a:lnTo>
                    <a:pt x="227473" y="1421187"/>
                  </a:lnTo>
                  <a:lnTo>
                    <a:pt x="261366" y="1456943"/>
                  </a:lnTo>
                  <a:lnTo>
                    <a:pt x="908303" y="820331"/>
                  </a:lnTo>
                  <a:lnTo>
                    <a:pt x="522731" y="0"/>
                  </a:lnTo>
                  <a:close/>
                </a:path>
              </a:pathLst>
            </a:custGeom>
            <a:solidFill>
              <a:srgbClr val="442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93480" y="5399531"/>
              <a:ext cx="1556385" cy="1155700"/>
            </a:xfrm>
            <a:custGeom>
              <a:avLst/>
              <a:gdLst/>
              <a:ahLst/>
              <a:cxnLst/>
              <a:rect l="l" t="t" r="r" b="b"/>
              <a:pathLst>
                <a:path w="1556384" h="1155700">
                  <a:moveTo>
                    <a:pt x="646176" y="341376"/>
                  </a:moveTo>
                  <a:lnTo>
                    <a:pt x="0" y="979576"/>
                  </a:lnTo>
                  <a:lnTo>
                    <a:pt x="35255" y="1013117"/>
                  </a:lnTo>
                  <a:lnTo>
                    <a:pt x="72402" y="1045095"/>
                  </a:lnTo>
                  <a:lnTo>
                    <a:pt x="111226" y="1075423"/>
                  </a:lnTo>
                  <a:lnTo>
                    <a:pt x="151485" y="1103960"/>
                  </a:lnTo>
                  <a:lnTo>
                    <a:pt x="192925" y="1130592"/>
                  </a:lnTo>
                  <a:lnTo>
                    <a:pt x="235331" y="1155192"/>
                  </a:lnTo>
                  <a:lnTo>
                    <a:pt x="646176" y="341376"/>
                  </a:lnTo>
                  <a:close/>
                </a:path>
                <a:path w="1556384" h="1155700">
                  <a:moveTo>
                    <a:pt x="1556004" y="341376"/>
                  </a:moveTo>
                  <a:lnTo>
                    <a:pt x="1554454" y="290449"/>
                  </a:lnTo>
                  <a:lnTo>
                    <a:pt x="1549920" y="240118"/>
                  </a:lnTo>
                  <a:lnTo>
                    <a:pt x="1542542" y="190449"/>
                  </a:lnTo>
                  <a:lnTo>
                    <a:pt x="1532483" y="141528"/>
                  </a:lnTo>
                  <a:lnTo>
                    <a:pt x="1519872" y="93433"/>
                  </a:lnTo>
                  <a:lnTo>
                    <a:pt x="1504886" y="46240"/>
                  </a:lnTo>
                  <a:lnTo>
                    <a:pt x="1487678" y="0"/>
                  </a:lnTo>
                  <a:lnTo>
                    <a:pt x="646176" y="341376"/>
                  </a:lnTo>
                  <a:lnTo>
                    <a:pt x="1556004" y="341376"/>
                  </a:lnTo>
                  <a:close/>
                </a:path>
              </a:pathLst>
            </a:custGeom>
            <a:solidFill>
              <a:srgbClr val="007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60920" y="5740907"/>
              <a:ext cx="2988945" cy="1117600"/>
            </a:xfrm>
            <a:custGeom>
              <a:avLst/>
              <a:gdLst/>
              <a:ahLst/>
              <a:cxnLst/>
              <a:rect l="l" t="t" r="r" b="b"/>
              <a:pathLst>
                <a:path w="2988945" h="1117600">
                  <a:moveTo>
                    <a:pt x="233172" y="422148"/>
                  </a:moveTo>
                  <a:lnTo>
                    <a:pt x="0" y="422148"/>
                  </a:lnTo>
                  <a:lnTo>
                    <a:pt x="0" y="1117092"/>
                  </a:lnTo>
                  <a:lnTo>
                    <a:pt x="233172" y="1117092"/>
                  </a:lnTo>
                  <a:lnTo>
                    <a:pt x="233172" y="422148"/>
                  </a:lnTo>
                  <a:close/>
                </a:path>
                <a:path w="2988945" h="1117600">
                  <a:moveTo>
                    <a:pt x="2988564" y="0"/>
                  </a:moveTo>
                  <a:lnTo>
                    <a:pt x="2078863" y="0"/>
                  </a:lnTo>
                  <a:lnTo>
                    <a:pt x="1668780" y="812939"/>
                  </a:lnTo>
                  <a:lnTo>
                    <a:pt x="1715985" y="834377"/>
                  </a:lnTo>
                  <a:lnTo>
                    <a:pt x="1764652" y="853592"/>
                  </a:lnTo>
                  <a:lnTo>
                    <a:pt x="1814639" y="870407"/>
                  </a:lnTo>
                  <a:lnTo>
                    <a:pt x="1865769" y="884618"/>
                  </a:lnTo>
                  <a:lnTo>
                    <a:pt x="1917903" y="896010"/>
                  </a:lnTo>
                  <a:lnTo>
                    <a:pt x="1970900" y="904405"/>
                  </a:lnTo>
                  <a:lnTo>
                    <a:pt x="2024595" y="909586"/>
                  </a:lnTo>
                  <a:lnTo>
                    <a:pt x="2078863" y="911352"/>
                  </a:lnTo>
                  <a:lnTo>
                    <a:pt x="2127313" y="910094"/>
                  </a:lnTo>
                  <a:lnTo>
                    <a:pt x="2175078" y="906360"/>
                  </a:lnTo>
                  <a:lnTo>
                    <a:pt x="2222119" y="900214"/>
                  </a:lnTo>
                  <a:lnTo>
                    <a:pt x="2268359" y="891717"/>
                  </a:lnTo>
                  <a:lnTo>
                    <a:pt x="2313749" y="880922"/>
                  </a:lnTo>
                  <a:lnTo>
                    <a:pt x="2358199" y="867905"/>
                  </a:lnTo>
                  <a:lnTo>
                    <a:pt x="2401671" y="852728"/>
                  </a:lnTo>
                  <a:lnTo>
                    <a:pt x="2444102" y="835444"/>
                  </a:lnTo>
                  <a:lnTo>
                    <a:pt x="2485415" y="816114"/>
                  </a:lnTo>
                  <a:lnTo>
                    <a:pt x="2525560" y="794804"/>
                  </a:lnTo>
                  <a:lnTo>
                    <a:pt x="2564485" y="771588"/>
                  </a:lnTo>
                  <a:lnTo>
                    <a:pt x="2602103" y="746506"/>
                  </a:lnTo>
                  <a:lnTo>
                    <a:pt x="2638361" y="719632"/>
                  </a:lnTo>
                  <a:lnTo>
                    <a:pt x="2673210" y="691032"/>
                  </a:lnTo>
                  <a:lnTo>
                    <a:pt x="2706573" y="660755"/>
                  </a:lnTo>
                  <a:lnTo>
                    <a:pt x="2738399" y="628878"/>
                  </a:lnTo>
                  <a:lnTo>
                    <a:pt x="2768612" y="595452"/>
                  </a:lnTo>
                  <a:lnTo>
                    <a:pt x="2797175" y="560539"/>
                  </a:lnTo>
                  <a:lnTo>
                    <a:pt x="2823997" y="524205"/>
                  </a:lnTo>
                  <a:lnTo>
                    <a:pt x="2849029" y="486524"/>
                  </a:lnTo>
                  <a:lnTo>
                    <a:pt x="2872219" y="447535"/>
                  </a:lnTo>
                  <a:lnTo>
                    <a:pt x="2893479" y="407314"/>
                  </a:lnTo>
                  <a:lnTo>
                    <a:pt x="2912770" y="365925"/>
                  </a:lnTo>
                  <a:lnTo>
                    <a:pt x="2930029" y="323418"/>
                  </a:lnTo>
                  <a:lnTo>
                    <a:pt x="2945180" y="279869"/>
                  </a:lnTo>
                  <a:lnTo>
                    <a:pt x="2958185" y="235331"/>
                  </a:lnTo>
                  <a:lnTo>
                    <a:pt x="2968955" y="189865"/>
                  </a:lnTo>
                  <a:lnTo>
                    <a:pt x="2977438" y="143535"/>
                  </a:lnTo>
                  <a:lnTo>
                    <a:pt x="2983573" y="96418"/>
                  </a:lnTo>
                  <a:lnTo>
                    <a:pt x="2987306" y="48552"/>
                  </a:lnTo>
                  <a:lnTo>
                    <a:pt x="2988564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80504" y="5196839"/>
              <a:ext cx="794385" cy="1661160"/>
            </a:xfrm>
            <a:custGeom>
              <a:avLst/>
              <a:gdLst/>
              <a:ahLst/>
              <a:cxnLst/>
              <a:rect l="l" t="t" r="r" b="b"/>
              <a:pathLst>
                <a:path w="794384" h="1661159">
                  <a:moveTo>
                    <a:pt x="234696" y="0"/>
                  </a:moveTo>
                  <a:lnTo>
                    <a:pt x="0" y="0"/>
                  </a:lnTo>
                  <a:lnTo>
                    <a:pt x="0" y="1661160"/>
                  </a:lnTo>
                  <a:lnTo>
                    <a:pt x="234696" y="1661160"/>
                  </a:lnTo>
                  <a:lnTo>
                    <a:pt x="234696" y="0"/>
                  </a:lnTo>
                  <a:close/>
                </a:path>
                <a:path w="794384" h="1661159">
                  <a:moveTo>
                    <a:pt x="794004" y="531876"/>
                  </a:moveTo>
                  <a:lnTo>
                    <a:pt x="562356" y="531876"/>
                  </a:lnTo>
                  <a:lnTo>
                    <a:pt x="562356" y="1661160"/>
                  </a:lnTo>
                  <a:lnTo>
                    <a:pt x="794004" y="1661160"/>
                  </a:lnTo>
                  <a:lnTo>
                    <a:pt x="794004" y="531876"/>
                  </a:lnTo>
                  <a:close/>
                </a:path>
              </a:pathLst>
            </a:custGeom>
            <a:solidFill>
              <a:srgbClr val="9B4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86644" y="6281927"/>
              <a:ext cx="474345" cy="165100"/>
            </a:xfrm>
            <a:custGeom>
              <a:avLst/>
              <a:gdLst/>
              <a:ahLst/>
              <a:cxnLst/>
              <a:rect l="l" t="t" r="r" b="b"/>
              <a:pathLst>
                <a:path w="474345" h="165100">
                  <a:moveTo>
                    <a:pt x="473964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473964" y="164592"/>
                  </a:lnTo>
                  <a:lnTo>
                    <a:pt x="473964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486644" y="6446519"/>
              <a:ext cx="474345" cy="411480"/>
            </a:xfrm>
            <a:custGeom>
              <a:avLst/>
              <a:gdLst/>
              <a:ahLst/>
              <a:cxnLst/>
              <a:rect l="l" t="t" r="r" b="b"/>
              <a:pathLst>
                <a:path w="474345" h="411479">
                  <a:moveTo>
                    <a:pt x="473964" y="0"/>
                  </a:moveTo>
                  <a:lnTo>
                    <a:pt x="0" y="0"/>
                  </a:lnTo>
                  <a:lnTo>
                    <a:pt x="0" y="411478"/>
                  </a:lnTo>
                  <a:lnTo>
                    <a:pt x="473964" y="411478"/>
                  </a:lnTo>
                  <a:lnTo>
                    <a:pt x="473964" y="0"/>
                  </a:lnTo>
                  <a:close/>
                </a:path>
              </a:pathLst>
            </a:custGeom>
            <a:solidFill>
              <a:srgbClr val="9B4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039856" y="5573268"/>
              <a:ext cx="477520" cy="469900"/>
            </a:xfrm>
            <a:custGeom>
              <a:avLst/>
              <a:gdLst/>
              <a:ahLst/>
              <a:cxnLst/>
              <a:rect l="l" t="t" r="r" b="b"/>
              <a:pathLst>
                <a:path w="477520" h="469900">
                  <a:moveTo>
                    <a:pt x="477011" y="0"/>
                  </a:moveTo>
                  <a:lnTo>
                    <a:pt x="0" y="0"/>
                  </a:lnTo>
                  <a:lnTo>
                    <a:pt x="0" y="469391"/>
                  </a:lnTo>
                  <a:lnTo>
                    <a:pt x="477011" y="469391"/>
                  </a:lnTo>
                  <a:lnTo>
                    <a:pt x="477011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039856" y="6042659"/>
              <a:ext cx="477520" cy="815340"/>
            </a:xfrm>
            <a:custGeom>
              <a:avLst/>
              <a:gdLst/>
              <a:ahLst/>
              <a:cxnLst/>
              <a:rect l="l" t="t" r="r" b="b"/>
              <a:pathLst>
                <a:path w="477520" h="815340">
                  <a:moveTo>
                    <a:pt x="477011" y="0"/>
                  </a:moveTo>
                  <a:lnTo>
                    <a:pt x="0" y="0"/>
                  </a:lnTo>
                  <a:lnTo>
                    <a:pt x="0" y="815339"/>
                  </a:lnTo>
                  <a:lnTo>
                    <a:pt x="477011" y="815339"/>
                  </a:lnTo>
                  <a:lnTo>
                    <a:pt x="477011" y="0"/>
                  </a:lnTo>
                  <a:close/>
                </a:path>
              </a:pathLst>
            </a:custGeom>
            <a:solidFill>
              <a:srgbClr val="9B4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96116" y="6184392"/>
              <a:ext cx="474345" cy="475615"/>
            </a:xfrm>
            <a:custGeom>
              <a:avLst/>
              <a:gdLst/>
              <a:ahLst/>
              <a:cxnLst/>
              <a:rect l="l" t="t" r="r" b="b"/>
              <a:pathLst>
                <a:path w="474345" h="475615">
                  <a:moveTo>
                    <a:pt x="473964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73964" y="475488"/>
                  </a:lnTo>
                  <a:lnTo>
                    <a:pt x="473964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596116" y="6659879"/>
              <a:ext cx="474345" cy="198120"/>
            </a:xfrm>
            <a:custGeom>
              <a:avLst/>
              <a:gdLst/>
              <a:ahLst/>
              <a:cxnLst/>
              <a:rect l="l" t="t" r="r" b="b"/>
              <a:pathLst>
                <a:path w="474345" h="198120">
                  <a:moveTo>
                    <a:pt x="473964" y="0"/>
                  </a:moveTo>
                  <a:lnTo>
                    <a:pt x="0" y="0"/>
                  </a:lnTo>
                  <a:lnTo>
                    <a:pt x="0" y="198118"/>
                  </a:lnTo>
                  <a:lnTo>
                    <a:pt x="473964" y="198118"/>
                  </a:lnTo>
                  <a:lnTo>
                    <a:pt x="473964" y="0"/>
                  </a:lnTo>
                  <a:close/>
                </a:path>
              </a:pathLst>
            </a:custGeom>
            <a:solidFill>
              <a:srgbClr val="9B4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6756" y="2340863"/>
              <a:ext cx="1077468" cy="10774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4720" y="3236975"/>
              <a:ext cx="1261872" cy="125882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57088" y="4136135"/>
            <a:ext cx="1078991" cy="10774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629" y="130810"/>
            <a:ext cx="6092380" cy="5453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9367" y="3284346"/>
            <a:ext cx="1418590" cy="4800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44170" marR="5080" indent="-344805">
              <a:lnSpc>
                <a:spcPts val="1689"/>
              </a:lnSpc>
              <a:spcBef>
                <a:spcPts val="320"/>
              </a:spcBef>
            </a:pPr>
            <a:r>
              <a:rPr sz="1550" b="1" spc="5" dirty="0">
                <a:solidFill>
                  <a:srgbClr val="006FC0"/>
                </a:solidFill>
                <a:latin typeface="Segoe UI"/>
                <a:cs typeface="Segoe UI"/>
              </a:rPr>
              <a:t>Blob </a:t>
            </a:r>
            <a:r>
              <a:rPr sz="1550" b="1" dirty="0">
                <a:solidFill>
                  <a:srgbClr val="006FC0"/>
                </a:solidFill>
                <a:latin typeface="Segoe UI"/>
                <a:cs typeface="Segoe UI"/>
              </a:rPr>
              <a:t>Storage</a:t>
            </a:r>
            <a:r>
              <a:rPr sz="1550" b="1" spc="-75" dirty="0">
                <a:solidFill>
                  <a:srgbClr val="006FC0"/>
                </a:solidFill>
                <a:latin typeface="Segoe UI"/>
                <a:cs typeface="Segoe UI"/>
              </a:rPr>
              <a:t> </a:t>
            </a:r>
            <a:r>
              <a:rPr sz="1550" b="1" spc="15" dirty="0">
                <a:solidFill>
                  <a:srgbClr val="006FC0"/>
                </a:solidFill>
                <a:latin typeface="Segoe UI"/>
                <a:cs typeface="Segoe UI"/>
              </a:rPr>
              <a:t>+  </a:t>
            </a:r>
            <a:r>
              <a:rPr sz="1550" b="1" spc="-5" dirty="0">
                <a:solidFill>
                  <a:srgbClr val="006FC0"/>
                </a:solidFill>
                <a:latin typeface="Segoe UI"/>
                <a:cs typeface="Segoe UI"/>
              </a:rPr>
              <a:t>(WASB)</a:t>
            </a:r>
            <a:endParaRPr sz="155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7755" y="3376929"/>
            <a:ext cx="1527175" cy="4800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60020" marR="5080" indent="-160020">
              <a:lnSpc>
                <a:spcPts val="1689"/>
              </a:lnSpc>
              <a:spcBef>
                <a:spcPts val="320"/>
              </a:spcBef>
            </a:pPr>
            <a:r>
              <a:rPr sz="1550" b="1" spc="5" dirty="0">
                <a:solidFill>
                  <a:srgbClr val="006FC0"/>
                </a:solidFill>
                <a:latin typeface="Segoe UI"/>
                <a:cs typeface="Segoe UI"/>
              </a:rPr>
              <a:t>Azure Data</a:t>
            </a:r>
            <a:r>
              <a:rPr sz="1550" b="1" spc="-95" dirty="0">
                <a:solidFill>
                  <a:srgbClr val="006FC0"/>
                </a:solidFill>
                <a:latin typeface="Segoe UI"/>
                <a:cs typeface="Segoe UI"/>
              </a:rPr>
              <a:t> </a:t>
            </a:r>
            <a:r>
              <a:rPr sz="1550" b="1" dirty="0">
                <a:solidFill>
                  <a:srgbClr val="006FC0"/>
                </a:solidFill>
                <a:latin typeface="Segoe UI"/>
                <a:cs typeface="Segoe UI"/>
              </a:rPr>
              <a:t>Lake  </a:t>
            </a:r>
            <a:r>
              <a:rPr sz="1550" b="1" spc="-5" dirty="0">
                <a:solidFill>
                  <a:srgbClr val="006FC0"/>
                </a:solidFill>
                <a:latin typeface="Segoe UI"/>
                <a:cs typeface="Segoe UI"/>
              </a:rPr>
              <a:t>Store</a:t>
            </a:r>
            <a:r>
              <a:rPr sz="1550" b="1" spc="-30" dirty="0">
                <a:solidFill>
                  <a:srgbClr val="006FC0"/>
                </a:solidFill>
                <a:latin typeface="Segoe UI"/>
                <a:cs typeface="Segoe UI"/>
              </a:rPr>
              <a:t> </a:t>
            </a:r>
            <a:r>
              <a:rPr sz="1550" b="1" spc="5" dirty="0">
                <a:solidFill>
                  <a:srgbClr val="006FC0"/>
                </a:solidFill>
                <a:latin typeface="Segoe UI"/>
                <a:cs typeface="Segoe UI"/>
              </a:rPr>
              <a:t>(ADLS)</a:t>
            </a:r>
            <a:endParaRPr sz="155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2209800"/>
            <a:ext cx="780288" cy="7802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294632" y="2209800"/>
            <a:ext cx="2616835" cy="780415"/>
            <a:chOff x="4294632" y="2209800"/>
            <a:chExt cx="2616835" cy="780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1052" y="2209800"/>
              <a:ext cx="780288" cy="7802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2" y="2209800"/>
              <a:ext cx="780288" cy="7802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981577" y="3364229"/>
            <a:ext cx="1418590" cy="4800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44170" marR="5080" indent="-344805">
              <a:lnSpc>
                <a:spcPts val="1689"/>
              </a:lnSpc>
              <a:spcBef>
                <a:spcPts val="320"/>
              </a:spcBef>
            </a:pPr>
            <a:r>
              <a:rPr sz="1550" b="1" spc="5" dirty="0">
                <a:solidFill>
                  <a:srgbClr val="006FC0"/>
                </a:solidFill>
                <a:latin typeface="Segoe UI"/>
                <a:cs typeface="Segoe UI"/>
              </a:rPr>
              <a:t>Blob </a:t>
            </a:r>
            <a:r>
              <a:rPr sz="1550" b="1" dirty="0">
                <a:solidFill>
                  <a:srgbClr val="006FC0"/>
                </a:solidFill>
                <a:latin typeface="Segoe UI"/>
                <a:cs typeface="Segoe UI"/>
              </a:rPr>
              <a:t>Storage</a:t>
            </a:r>
            <a:r>
              <a:rPr sz="1550" b="1" spc="-75" dirty="0">
                <a:solidFill>
                  <a:srgbClr val="006FC0"/>
                </a:solidFill>
                <a:latin typeface="Segoe UI"/>
                <a:cs typeface="Segoe UI"/>
              </a:rPr>
              <a:t> </a:t>
            </a:r>
            <a:r>
              <a:rPr sz="1550" b="1" spc="15" dirty="0">
                <a:solidFill>
                  <a:srgbClr val="006FC0"/>
                </a:solidFill>
                <a:latin typeface="Segoe UI"/>
                <a:cs typeface="Segoe UI"/>
              </a:rPr>
              <a:t>+  </a:t>
            </a:r>
            <a:r>
              <a:rPr sz="1550" b="1" spc="-5" dirty="0">
                <a:solidFill>
                  <a:srgbClr val="006FC0"/>
                </a:solidFill>
                <a:latin typeface="Segoe UI"/>
                <a:cs typeface="Segoe UI"/>
              </a:rPr>
              <a:t>(WASB)</a:t>
            </a:r>
            <a:endParaRPr sz="155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80004" y="3304032"/>
            <a:ext cx="579120" cy="512445"/>
          </a:xfrm>
          <a:custGeom>
            <a:avLst/>
            <a:gdLst/>
            <a:ahLst/>
            <a:cxnLst/>
            <a:rect l="l" t="t" r="r" b="b"/>
            <a:pathLst>
              <a:path w="579120" h="512445">
                <a:moveTo>
                  <a:pt x="323087" y="0"/>
                </a:moveTo>
                <a:lnTo>
                  <a:pt x="323087" y="128015"/>
                </a:lnTo>
                <a:lnTo>
                  <a:pt x="0" y="128015"/>
                </a:lnTo>
                <a:lnTo>
                  <a:pt x="0" y="384047"/>
                </a:lnTo>
                <a:lnTo>
                  <a:pt x="323087" y="384047"/>
                </a:lnTo>
                <a:lnTo>
                  <a:pt x="323087" y="512063"/>
                </a:lnTo>
                <a:lnTo>
                  <a:pt x="579119" y="256031"/>
                </a:lnTo>
                <a:lnTo>
                  <a:pt x="323087" y="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32192" y="3304032"/>
            <a:ext cx="577850" cy="512445"/>
          </a:xfrm>
          <a:custGeom>
            <a:avLst/>
            <a:gdLst/>
            <a:ahLst/>
            <a:cxnLst/>
            <a:rect l="l" t="t" r="r" b="b"/>
            <a:pathLst>
              <a:path w="577850" h="512445">
                <a:moveTo>
                  <a:pt x="321563" y="0"/>
                </a:moveTo>
                <a:lnTo>
                  <a:pt x="321563" y="128015"/>
                </a:lnTo>
                <a:lnTo>
                  <a:pt x="0" y="128015"/>
                </a:lnTo>
                <a:lnTo>
                  <a:pt x="0" y="384047"/>
                </a:lnTo>
                <a:lnTo>
                  <a:pt x="321563" y="384047"/>
                </a:lnTo>
                <a:lnTo>
                  <a:pt x="321563" y="512063"/>
                </a:lnTo>
                <a:lnTo>
                  <a:pt x="577596" y="256031"/>
                </a:lnTo>
                <a:lnTo>
                  <a:pt x="321563" y="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41491" y="4637532"/>
            <a:ext cx="1287780" cy="559435"/>
          </a:xfrm>
          <a:prstGeom prst="rect">
            <a:avLst/>
          </a:prstGeom>
          <a:solidFill>
            <a:srgbClr val="0071C5"/>
          </a:solidFill>
          <a:ln w="9144">
            <a:solidFill>
              <a:srgbClr val="50505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266700" marR="241300" indent="180975">
              <a:lnSpc>
                <a:spcPts val="1730"/>
              </a:lnSpc>
              <a:spcBef>
                <a:spcPts val="365"/>
              </a:spcBef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Rich  Secu</a:t>
            </a:r>
            <a:r>
              <a:rPr sz="1600" b="1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49111" y="4014215"/>
            <a:ext cx="1289685" cy="559435"/>
          </a:xfrm>
          <a:prstGeom prst="rect">
            <a:avLst/>
          </a:prstGeom>
          <a:solidFill>
            <a:srgbClr val="0071C5"/>
          </a:solidFill>
          <a:ln w="9144">
            <a:solidFill>
              <a:srgbClr val="50505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323215" marR="205104" indent="-90170">
              <a:lnSpc>
                <a:spcPts val="1730"/>
              </a:lnSpc>
              <a:spcBef>
                <a:spcPts val="365"/>
              </a:spcBef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Speed</a:t>
            </a:r>
            <a:r>
              <a:rPr sz="1600" b="1" spc="-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to  Insight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9367" y="4636008"/>
            <a:ext cx="1287780" cy="559435"/>
          </a:xfrm>
          <a:prstGeom prst="rect">
            <a:avLst/>
          </a:prstGeom>
          <a:solidFill>
            <a:srgbClr val="0071C5"/>
          </a:solidFill>
          <a:ln w="9144">
            <a:solidFill>
              <a:srgbClr val="50505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3495" marR="19685" indent="409575">
              <a:lnSpc>
                <a:spcPts val="1730"/>
              </a:lnSpc>
              <a:spcBef>
                <a:spcPts val="375"/>
              </a:spcBef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Cost  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Eff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ect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b="1" spc="-1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ess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0224" y="4014215"/>
            <a:ext cx="1287780" cy="559435"/>
          </a:xfrm>
          <a:prstGeom prst="rect">
            <a:avLst/>
          </a:prstGeom>
          <a:solidFill>
            <a:srgbClr val="0071C5"/>
          </a:solidFill>
          <a:ln w="9144">
            <a:solidFill>
              <a:srgbClr val="50505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7475" marR="95250" indent="85090">
              <a:lnSpc>
                <a:spcPts val="1730"/>
              </a:lnSpc>
              <a:spcBef>
                <a:spcPts val="365"/>
              </a:spcBef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Scale and  </a:t>
            </a:r>
            <a:r>
              <a:rPr sz="1600" b="1" spc="-4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b="1" spc="-3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la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1647" y="4636008"/>
            <a:ext cx="1287780" cy="559435"/>
          </a:xfrm>
          <a:prstGeom prst="rect">
            <a:avLst/>
          </a:prstGeom>
          <a:solidFill>
            <a:srgbClr val="0071C5"/>
          </a:solidFill>
          <a:ln w="9144">
            <a:solidFill>
              <a:srgbClr val="50505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3495" marR="19685" indent="409575">
              <a:lnSpc>
                <a:spcPts val="1730"/>
              </a:lnSpc>
              <a:spcBef>
                <a:spcPts val="375"/>
              </a:spcBef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Cost  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Eff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ect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b="1" spc="-1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ess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2503" y="4014215"/>
            <a:ext cx="1287780" cy="559435"/>
          </a:xfrm>
          <a:prstGeom prst="rect">
            <a:avLst/>
          </a:prstGeom>
          <a:solidFill>
            <a:srgbClr val="0071C5"/>
          </a:solidFill>
          <a:ln w="9144">
            <a:solidFill>
              <a:srgbClr val="50505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7475" marR="95250" indent="85090">
              <a:lnSpc>
                <a:spcPts val="1730"/>
              </a:lnSpc>
              <a:spcBef>
                <a:spcPts val="365"/>
              </a:spcBef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Scale and  </a:t>
            </a:r>
            <a:r>
              <a:rPr sz="1600" b="1" spc="-4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b="1" spc="-3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la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ty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02379" y="1272539"/>
            <a:ext cx="3575685" cy="4231005"/>
            <a:chOff x="3802379" y="1272539"/>
            <a:chExt cx="3575685" cy="4231005"/>
          </a:xfrm>
        </p:grpSpPr>
        <p:sp>
          <p:nvSpPr>
            <p:cNvPr id="20" name="object 20"/>
            <p:cNvSpPr/>
            <p:nvPr/>
          </p:nvSpPr>
          <p:spPr>
            <a:xfrm>
              <a:off x="3806951" y="1758695"/>
              <a:ext cx="3566160" cy="3740150"/>
            </a:xfrm>
            <a:custGeom>
              <a:avLst/>
              <a:gdLst/>
              <a:ahLst/>
              <a:cxnLst/>
              <a:rect l="l" t="t" r="r" b="b"/>
              <a:pathLst>
                <a:path w="3566159" h="3740150">
                  <a:moveTo>
                    <a:pt x="1755648" y="510540"/>
                  </a:moveTo>
                  <a:lnTo>
                    <a:pt x="1755648" y="3519297"/>
                  </a:lnTo>
                </a:path>
                <a:path w="3566159" h="3740150">
                  <a:moveTo>
                    <a:pt x="0" y="3739896"/>
                  </a:moveTo>
                  <a:lnTo>
                    <a:pt x="3566159" y="3739896"/>
                  </a:lnTo>
                  <a:lnTo>
                    <a:pt x="3566159" y="0"/>
                  </a:lnTo>
                  <a:lnTo>
                    <a:pt x="0" y="0"/>
                  </a:lnTo>
                  <a:lnTo>
                    <a:pt x="0" y="3739896"/>
                  </a:lnTo>
                  <a:close/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06951" y="1272539"/>
              <a:ext cx="3566160" cy="454659"/>
            </a:xfrm>
            <a:custGeom>
              <a:avLst/>
              <a:gdLst/>
              <a:ahLst/>
              <a:cxnLst/>
              <a:rect l="l" t="t" r="r" b="b"/>
              <a:pathLst>
                <a:path w="3566159" h="454660">
                  <a:moveTo>
                    <a:pt x="3566159" y="0"/>
                  </a:moveTo>
                  <a:lnTo>
                    <a:pt x="0" y="0"/>
                  </a:lnTo>
                  <a:lnTo>
                    <a:pt x="0" y="454151"/>
                  </a:lnTo>
                  <a:lnTo>
                    <a:pt x="3566159" y="454151"/>
                  </a:lnTo>
                  <a:lnTo>
                    <a:pt x="3566159" y="0"/>
                  </a:lnTo>
                  <a:close/>
                </a:path>
              </a:pathLst>
            </a:custGeom>
            <a:solidFill>
              <a:srgbClr val="007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7586" y="1382394"/>
              <a:ext cx="1043051" cy="21716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51104" y="1263396"/>
            <a:ext cx="2461260" cy="4229100"/>
            <a:chOff x="451104" y="1263396"/>
            <a:chExt cx="2461260" cy="4229100"/>
          </a:xfrm>
        </p:grpSpPr>
        <p:sp>
          <p:nvSpPr>
            <p:cNvPr id="24" name="object 24"/>
            <p:cNvSpPr/>
            <p:nvPr/>
          </p:nvSpPr>
          <p:spPr>
            <a:xfrm>
              <a:off x="455676" y="1749552"/>
              <a:ext cx="2452370" cy="3738879"/>
            </a:xfrm>
            <a:custGeom>
              <a:avLst/>
              <a:gdLst/>
              <a:ahLst/>
              <a:cxnLst/>
              <a:rect l="l" t="t" r="r" b="b"/>
              <a:pathLst>
                <a:path w="2452370" h="3738879">
                  <a:moveTo>
                    <a:pt x="0" y="3738372"/>
                  </a:moveTo>
                  <a:lnTo>
                    <a:pt x="2452116" y="3738372"/>
                  </a:lnTo>
                  <a:lnTo>
                    <a:pt x="2452116" y="0"/>
                  </a:lnTo>
                  <a:lnTo>
                    <a:pt x="0" y="0"/>
                  </a:lnTo>
                  <a:lnTo>
                    <a:pt x="0" y="3738372"/>
                  </a:lnTo>
                  <a:close/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5676" y="1263396"/>
              <a:ext cx="2452370" cy="454659"/>
            </a:xfrm>
            <a:custGeom>
              <a:avLst/>
              <a:gdLst/>
              <a:ahLst/>
              <a:cxnLst/>
              <a:rect l="l" t="t" r="r" b="b"/>
              <a:pathLst>
                <a:path w="2452370" h="454660">
                  <a:moveTo>
                    <a:pt x="2452116" y="0"/>
                  </a:moveTo>
                  <a:lnTo>
                    <a:pt x="0" y="0"/>
                  </a:lnTo>
                  <a:lnTo>
                    <a:pt x="0" y="454151"/>
                  </a:lnTo>
                  <a:lnTo>
                    <a:pt x="2452116" y="454151"/>
                  </a:lnTo>
                  <a:lnTo>
                    <a:pt x="2452116" y="0"/>
                  </a:lnTo>
                  <a:close/>
                </a:path>
              </a:pathLst>
            </a:custGeom>
            <a:solidFill>
              <a:srgbClr val="007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6651" y="1373251"/>
              <a:ext cx="566039" cy="21717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8368093" y="1263396"/>
            <a:ext cx="3574415" cy="4240530"/>
            <a:chOff x="8368093" y="1263396"/>
            <a:chExt cx="3574415" cy="4240530"/>
          </a:xfrm>
        </p:grpSpPr>
        <p:sp>
          <p:nvSpPr>
            <p:cNvPr id="28" name="object 28"/>
            <p:cNvSpPr/>
            <p:nvPr/>
          </p:nvSpPr>
          <p:spPr>
            <a:xfrm>
              <a:off x="8372856" y="1263396"/>
              <a:ext cx="3564890" cy="454659"/>
            </a:xfrm>
            <a:custGeom>
              <a:avLst/>
              <a:gdLst/>
              <a:ahLst/>
              <a:cxnLst/>
              <a:rect l="l" t="t" r="r" b="b"/>
              <a:pathLst>
                <a:path w="3564890" h="454660">
                  <a:moveTo>
                    <a:pt x="3564636" y="0"/>
                  </a:moveTo>
                  <a:lnTo>
                    <a:pt x="0" y="0"/>
                  </a:lnTo>
                  <a:lnTo>
                    <a:pt x="0" y="454151"/>
                  </a:lnTo>
                  <a:lnTo>
                    <a:pt x="3564636" y="454151"/>
                  </a:lnTo>
                  <a:lnTo>
                    <a:pt x="3564636" y="0"/>
                  </a:lnTo>
                  <a:close/>
                </a:path>
              </a:pathLst>
            </a:custGeom>
            <a:solidFill>
              <a:srgbClr val="007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3976" y="1373251"/>
              <a:ext cx="898905" cy="21717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372856" y="1758696"/>
              <a:ext cx="3564890" cy="3740150"/>
            </a:xfrm>
            <a:custGeom>
              <a:avLst/>
              <a:gdLst/>
              <a:ahLst/>
              <a:cxnLst/>
              <a:rect l="l" t="t" r="r" b="b"/>
              <a:pathLst>
                <a:path w="3564890" h="3740150">
                  <a:moveTo>
                    <a:pt x="0" y="3739896"/>
                  </a:moveTo>
                  <a:lnTo>
                    <a:pt x="3564636" y="3739896"/>
                  </a:lnTo>
                  <a:lnTo>
                    <a:pt x="3564636" y="0"/>
                  </a:lnTo>
                  <a:lnTo>
                    <a:pt x="0" y="0"/>
                  </a:lnTo>
                  <a:lnTo>
                    <a:pt x="0" y="3739896"/>
                  </a:lnTo>
                  <a:close/>
                </a:path>
              </a:pathLst>
            </a:custGeom>
            <a:ln w="9143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721217" y="1863978"/>
            <a:ext cx="284670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50" b="1" spc="5" dirty="0">
                <a:solidFill>
                  <a:srgbClr val="006FC0"/>
                </a:solidFill>
                <a:latin typeface="Segoe UI"/>
                <a:cs typeface="Segoe UI"/>
              </a:rPr>
              <a:t>Azure Data </a:t>
            </a:r>
            <a:r>
              <a:rPr sz="1550" b="1" dirty="0">
                <a:solidFill>
                  <a:srgbClr val="006FC0"/>
                </a:solidFill>
                <a:latin typeface="Segoe UI"/>
                <a:cs typeface="Segoe UI"/>
              </a:rPr>
              <a:t>Lake Storage</a:t>
            </a:r>
            <a:r>
              <a:rPr sz="1550" b="1" spc="-75" dirty="0">
                <a:solidFill>
                  <a:srgbClr val="006FC0"/>
                </a:solidFill>
                <a:latin typeface="Segoe UI"/>
                <a:cs typeface="Segoe UI"/>
              </a:rPr>
              <a:t> </a:t>
            </a:r>
            <a:r>
              <a:rPr sz="1550" b="1" spc="10" dirty="0">
                <a:solidFill>
                  <a:srgbClr val="006FC0"/>
                </a:solidFill>
                <a:latin typeface="Segoe UI"/>
                <a:cs typeface="Segoe UI"/>
              </a:rPr>
              <a:t>Gen2</a:t>
            </a:r>
            <a:endParaRPr sz="1550">
              <a:latin typeface="Segoe UI"/>
              <a:cs typeface="Segoe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264140" y="4637532"/>
            <a:ext cx="1287780" cy="559435"/>
          </a:xfrm>
          <a:custGeom>
            <a:avLst/>
            <a:gdLst/>
            <a:ahLst/>
            <a:cxnLst/>
            <a:rect l="l" t="t" r="r" b="b"/>
            <a:pathLst>
              <a:path w="1287779" h="559435">
                <a:moveTo>
                  <a:pt x="0" y="559308"/>
                </a:moveTo>
                <a:lnTo>
                  <a:pt x="1287779" y="559308"/>
                </a:lnTo>
                <a:lnTo>
                  <a:pt x="1287779" y="0"/>
                </a:lnTo>
                <a:lnTo>
                  <a:pt x="0" y="0"/>
                </a:lnTo>
                <a:lnTo>
                  <a:pt x="0" y="559308"/>
                </a:lnTo>
                <a:close/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249661" y="4641341"/>
            <a:ext cx="1297940" cy="550545"/>
          </a:xfrm>
          <a:prstGeom prst="rect">
            <a:avLst/>
          </a:prstGeom>
          <a:solidFill>
            <a:srgbClr val="0071C5"/>
          </a:solidFill>
        </p:spPr>
        <p:txBody>
          <a:bodyPr vert="horz" wrap="square" lIns="0" tIns="42545" rIns="0" bIns="0" rtlCol="0">
            <a:spAutoFit/>
          </a:bodyPr>
          <a:lstStyle/>
          <a:p>
            <a:pPr marL="281305" marR="236854" indent="180975">
              <a:lnSpc>
                <a:spcPts val="1730"/>
              </a:lnSpc>
              <a:spcBef>
                <a:spcPts val="335"/>
              </a:spcBef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Rich  Secu</a:t>
            </a:r>
            <a:r>
              <a:rPr sz="1600" b="1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71759" y="4014215"/>
            <a:ext cx="1287780" cy="559435"/>
          </a:xfrm>
          <a:prstGeom prst="rect">
            <a:avLst/>
          </a:prstGeom>
          <a:solidFill>
            <a:srgbClr val="0071C5"/>
          </a:solidFill>
          <a:ln w="9144">
            <a:solidFill>
              <a:srgbClr val="50505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323215" marR="203835" indent="-90170">
              <a:lnSpc>
                <a:spcPts val="1730"/>
              </a:lnSpc>
              <a:spcBef>
                <a:spcPts val="365"/>
              </a:spcBef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Speed</a:t>
            </a:r>
            <a:r>
              <a:rPr sz="1600" b="1" spc="-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to  Insight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938259" y="4636008"/>
            <a:ext cx="1287780" cy="559435"/>
          </a:xfrm>
          <a:custGeom>
            <a:avLst/>
            <a:gdLst/>
            <a:ahLst/>
            <a:cxnLst/>
            <a:rect l="l" t="t" r="r" b="b"/>
            <a:pathLst>
              <a:path w="1287779" h="559435">
                <a:moveTo>
                  <a:pt x="0" y="559307"/>
                </a:moveTo>
                <a:lnTo>
                  <a:pt x="1287779" y="559307"/>
                </a:lnTo>
                <a:lnTo>
                  <a:pt x="1287779" y="0"/>
                </a:lnTo>
                <a:lnTo>
                  <a:pt x="0" y="0"/>
                </a:lnTo>
                <a:lnTo>
                  <a:pt x="0" y="559307"/>
                </a:lnTo>
                <a:close/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942831" y="4641341"/>
            <a:ext cx="1297940" cy="550545"/>
          </a:xfrm>
          <a:prstGeom prst="rect">
            <a:avLst/>
          </a:prstGeom>
          <a:solidFill>
            <a:srgbClr val="0071C5"/>
          </a:solidFill>
        </p:spPr>
        <p:txBody>
          <a:bodyPr vert="horz" wrap="square" lIns="0" tIns="42545" rIns="0" bIns="0" rtlCol="0">
            <a:spAutoFit/>
          </a:bodyPr>
          <a:lstStyle/>
          <a:p>
            <a:pPr marL="20320" marR="33020" indent="409575">
              <a:lnSpc>
                <a:spcPts val="1730"/>
              </a:lnSpc>
              <a:spcBef>
                <a:spcPts val="335"/>
              </a:spcBef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Cost  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Eff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ect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b="1" spc="-1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ess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929116" y="4014215"/>
            <a:ext cx="1287780" cy="559435"/>
          </a:xfrm>
          <a:prstGeom prst="rect">
            <a:avLst/>
          </a:prstGeom>
          <a:solidFill>
            <a:srgbClr val="0071C5"/>
          </a:solidFill>
          <a:ln w="9144">
            <a:solidFill>
              <a:srgbClr val="50505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8745" marR="94615" indent="85090">
              <a:lnSpc>
                <a:spcPts val="1730"/>
              </a:lnSpc>
              <a:spcBef>
                <a:spcPts val="365"/>
              </a:spcBef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Scale and  </a:t>
            </a:r>
            <a:r>
              <a:rPr sz="1600" b="1" spc="-4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b="1" spc="-3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la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ty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369552" y="2269235"/>
            <a:ext cx="1644650" cy="780415"/>
            <a:chOff x="9369552" y="2269235"/>
            <a:chExt cx="1644650" cy="780415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3660" y="2269235"/>
              <a:ext cx="780288" cy="7802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9552" y="2269235"/>
              <a:ext cx="780288" cy="780288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8692895" y="3247390"/>
            <a:ext cx="287401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2050"/>
              </a:lnSpc>
              <a:spcBef>
                <a:spcPts val="100"/>
              </a:spcBef>
            </a:pPr>
            <a:r>
              <a:rPr sz="1800" spc="-10" dirty="0">
                <a:solidFill>
                  <a:srgbClr val="006FC0"/>
                </a:solidFill>
                <a:latin typeface="Segoe UI"/>
                <a:cs typeface="Segoe UI"/>
              </a:rPr>
              <a:t>Scalable, secure </a:t>
            </a:r>
            <a:r>
              <a:rPr sz="1800" spc="-5" dirty="0">
                <a:solidFill>
                  <a:srgbClr val="006FC0"/>
                </a:solidFill>
                <a:latin typeface="Segoe UI"/>
                <a:cs typeface="Segoe UI"/>
              </a:rPr>
              <a:t>storage</a:t>
            </a:r>
            <a:r>
              <a:rPr sz="1800" spc="-20" dirty="0">
                <a:solidFill>
                  <a:srgbClr val="006FC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Segoe UI"/>
                <a:cs typeface="Segoe UI"/>
              </a:rPr>
              <a:t>that</a:t>
            </a:r>
            <a:endParaRPr sz="1800">
              <a:latin typeface="Segoe UI"/>
              <a:cs typeface="Segoe UI"/>
            </a:endParaRPr>
          </a:p>
          <a:p>
            <a:pPr marR="5715" algn="ctr">
              <a:lnSpc>
                <a:spcPts val="2050"/>
              </a:lnSpc>
            </a:pPr>
            <a:r>
              <a:rPr sz="1800" spc="-10" dirty="0">
                <a:solidFill>
                  <a:srgbClr val="006FC0"/>
                </a:solidFill>
                <a:latin typeface="Segoe UI"/>
                <a:cs typeface="Segoe UI"/>
              </a:rPr>
              <a:t>speeds </a:t>
            </a:r>
            <a:r>
              <a:rPr sz="1800" dirty="0">
                <a:solidFill>
                  <a:srgbClr val="006FC0"/>
                </a:solidFill>
                <a:latin typeface="Segoe UI"/>
                <a:cs typeface="Segoe UI"/>
              </a:rPr>
              <a:t>time </a:t>
            </a:r>
            <a:r>
              <a:rPr sz="1800" spc="-10" dirty="0">
                <a:solidFill>
                  <a:srgbClr val="006FC0"/>
                </a:solidFill>
                <a:latin typeface="Segoe UI"/>
                <a:cs typeface="Segoe UI"/>
              </a:rPr>
              <a:t>to</a:t>
            </a:r>
            <a:r>
              <a:rPr sz="1800" spc="-40" dirty="0">
                <a:solidFill>
                  <a:srgbClr val="006FC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Segoe UI"/>
                <a:cs typeface="Segoe UI"/>
              </a:rPr>
              <a:t>insight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58894" y="1832559"/>
            <a:ext cx="58610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b="1" spc="-40" dirty="0">
                <a:solidFill>
                  <a:srgbClr val="006FC0"/>
                </a:solidFill>
                <a:latin typeface="Segoe UI"/>
                <a:cs typeface="Segoe UI"/>
              </a:rPr>
              <a:t>W</a:t>
            </a:r>
            <a:r>
              <a:rPr sz="1550" b="1" spc="10" dirty="0">
                <a:solidFill>
                  <a:srgbClr val="006FC0"/>
                </a:solidFill>
                <a:latin typeface="Segoe UI"/>
                <a:cs typeface="Segoe UI"/>
              </a:rPr>
              <a:t>A</a:t>
            </a:r>
            <a:r>
              <a:rPr sz="1550" b="1" dirty="0">
                <a:solidFill>
                  <a:srgbClr val="006FC0"/>
                </a:solidFill>
                <a:latin typeface="Segoe UI"/>
                <a:cs typeface="Segoe UI"/>
              </a:rPr>
              <a:t>S</a:t>
            </a:r>
            <a:r>
              <a:rPr sz="1550" b="1" spc="15" dirty="0">
                <a:solidFill>
                  <a:srgbClr val="006FC0"/>
                </a:solidFill>
                <a:latin typeface="Segoe UI"/>
                <a:cs typeface="Segoe UI"/>
              </a:rPr>
              <a:t>B</a:t>
            </a:r>
            <a:endParaRPr sz="155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72784" y="1828546"/>
            <a:ext cx="514984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50" b="1" spc="10" dirty="0">
                <a:solidFill>
                  <a:srgbClr val="006FC0"/>
                </a:solidFill>
                <a:latin typeface="Segoe UI"/>
                <a:cs typeface="Segoe UI"/>
              </a:rPr>
              <a:t>ADLS</a:t>
            </a:r>
            <a:endParaRPr sz="155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58772" y="1858136"/>
            <a:ext cx="58610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50" b="1" spc="-40" dirty="0">
                <a:solidFill>
                  <a:srgbClr val="006FC0"/>
                </a:solidFill>
                <a:latin typeface="Segoe UI"/>
                <a:cs typeface="Segoe UI"/>
              </a:rPr>
              <a:t>W</a:t>
            </a:r>
            <a:r>
              <a:rPr sz="1550" b="1" spc="10" dirty="0">
                <a:solidFill>
                  <a:srgbClr val="006FC0"/>
                </a:solidFill>
                <a:latin typeface="Segoe UI"/>
                <a:cs typeface="Segoe UI"/>
              </a:rPr>
              <a:t>A</a:t>
            </a:r>
            <a:r>
              <a:rPr sz="1550" b="1" dirty="0">
                <a:solidFill>
                  <a:srgbClr val="006FC0"/>
                </a:solidFill>
                <a:latin typeface="Segoe UI"/>
                <a:cs typeface="Segoe UI"/>
              </a:rPr>
              <a:t>S</a:t>
            </a:r>
            <a:r>
              <a:rPr sz="1550" b="1" spc="10" dirty="0">
                <a:solidFill>
                  <a:srgbClr val="006FC0"/>
                </a:solidFill>
                <a:latin typeface="Segoe UI"/>
                <a:cs typeface="Segoe UI"/>
              </a:rPr>
              <a:t>B</a:t>
            </a:r>
            <a:endParaRPr sz="155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5676" y="5782055"/>
            <a:ext cx="11482070" cy="848994"/>
          </a:xfrm>
          <a:prstGeom prst="rect">
            <a:avLst/>
          </a:prstGeom>
          <a:solidFill>
            <a:srgbClr val="F8F8F8"/>
          </a:solidFill>
          <a:ln w="9144">
            <a:solidFill>
              <a:srgbClr val="505050"/>
            </a:solidFill>
          </a:ln>
        </p:spPr>
        <p:txBody>
          <a:bodyPr vert="horz" wrap="square" lIns="0" tIns="144145" rIns="0" bIns="0" rtlCol="0">
            <a:spAutoFit/>
          </a:bodyPr>
          <a:lstStyle/>
          <a:p>
            <a:pPr marL="1850389" marR="677545" indent="-1167765">
              <a:lnSpc>
                <a:spcPts val="2160"/>
              </a:lnSpc>
              <a:spcBef>
                <a:spcPts val="1135"/>
              </a:spcBef>
            </a:pPr>
            <a:r>
              <a:rPr sz="2000" spc="-5" dirty="0">
                <a:solidFill>
                  <a:srgbClr val="006FC0"/>
                </a:solidFill>
                <a:latin typeface="Segoe UI"/>
                <a:cs typeface="Segoe UI"/>
              </a:rPr>
              <a:t>Azure Data </a:t>
            </a:r>
            <a:r>
              <a:rPr sz="2000" spc="-10" dirty="0">
                <a:solidFill>
                  <a:srgbClr val="006FC0"/>
                </a:solidFill>
                <a:latin typeface="Segoe UI"/>
                <a:cs typeface="Segoe UI"/>
              </a:rPr>
              <a:t>Lake Storage </a:t>
            </a:r>
            <a:r>
              <a:rPr sz="2000" spc="-5" dirty="0">
                <a:solidFill>
                  <a:srgbClr val="006FC0"/>
                </a:solidFill>
                <a:latin typeface="Segoe UI"/>
                <a:cs typeface="Segoe UI"/>
              </a:rPr>
              <a:t>Gen2: Single Data </a:t>
            </a:r>
            <a:r>
              <a:rPr sz="2000" spc="-10" dirty="0">
                <a:solidFill>
                  <a:srgbClr val="006FC0"/>
                </a:solidFill>
                <a:latin typeface="Segoe UI"/>
                <a:cs typeface="Segoe UI"/>
              </a:rPr>
              <a:t>Lake </a:t>
            </a:r>
            <a:r>
              <a:rPr sz="2000" spc="-20" dirty="0">
                <a:solidFill>
                  <a:srgbClr val="006FC0"/>
                </a:solidFill>
                <a:latin typeface="Segoe UI"/>
                <a:cs typeface="Segoe UI"/>
              </a:rPr>
              <a:t>Store </a:t>
            </a:r>
            <a:r>
              <a:rPr sz="2000" dirty="0">
                <a:solidFill>
                  <a:srgbClr val="006FC0"/>
                </a:solidFill>
                <a:latin typeface="Segoe UI"/>
                <a:cs typeface="Segoe UI"/>
              </a:rPr>
              <a:t>that combines the performance and  </a:t>
            </a:r>
            <a:r>
              <a:rPr sz="2000" spc="-5" dirty="0">
                <a:solidFill>
                  <a:srgbClr val="006FC0"/>
                </a:solidFill>
                <a:latin typeface="Segoe UI"/>
                <a:cs typeface="Segoe UI"/>
              </a:rPr>
              <a:t>innovation </a:t>
            </a:r>
            <a:r>
              <a:rPr sz="2000" spc="-20" dirty="0">
                <a:solidFill>
                  <a:srgbClr val="006FC0"/>
                </a:solidFill>
                <a:latin typeface="Segoe UI"/>
                <a:cs typeface="Segoe UI"/>
              </a:rPr>
              <a:t>of </a:t>
            </a:r>
            <a:r>
              <a:rPr sz="2000" dirty="0">
                <a:solidFill>
                  <a:srgbClr val="006FC0"/>
                </a:solidFill>
                <a:latin typeface="Segoe UI"/>
                <a:cs typeface="Segoe UI"/>
              </a:rPr>
              <a:t>ADLS with the </a:t>
            </a:r>
            <a:r>
              <a:rPr sz="2000" spc="-5" dirty="0">
                <a:solidFill>
                  <a:srgbClr val="006FC0"/>
                </a:solidFill>
                <a:latin typeface="Segoe UI"/>
                <a:cs typeface="Segoe UI"/>
              </a:rPr>
              <a:t>scale </a:t>
            </a:r>
            <a:r>
              <a:rPr sz="2000" dirty="0">
                <a:solidFill>
                  <a:srgbClr val="006FC0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006FC0"/>
                </a:solidFill>
                <a:latin typeface="Segoe UI"/>
                <a:cs typeface="Segoe UI"/>
              </a:rPr>
              <a:t>rich feature set </a:t>
            </a:r>
            <a:r>
              <a:rPr sz="2000" spc="-15" dirty="0">
                <a:solidFill>
                  <a:srgbClr val="006FC0"/>
                </a:solidFill>
                <a:latin typeface="Segoe UI"/>
                <a:cs typeface="Segoe UI"/>
              </a:rPr>
              <a:t>of </a:t>
            </a:r>
            <a:r>
              <a:rPr sz="2000" spc="-5" dirty="0">
                <a:solidFill>
                  <a:srgbClr val="006FC0"/>
                </a:solidFill>
                <a:latin typeface="Segoe UI"/>
                <a:cs typeface="Segoe UI"/>
              </a:rPr>
              <a:t>Blob</a:t>
            </a:r>
            <a:r>
              <a:rPr sz="2000" spc="15" dirty="0">
                <a:solidFill>
                  <a:srgbClr val="006FC0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Segoe UI"/>
                <a:cs typeface="Segoe UI"/>
              </a:rPr>
              <a:t>Storage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721" y="1330833"/>
            <a:ext cx="39636" cy="39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953" y="1221739"/>
            <a:ext cx="7409992" cy="2995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721" y="2135504"/>
            <a:ext cx="39636" cy="396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8347" y="2026411"/>
            <a:ext cx="9915258" cy="2995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8721" y="2940176"/>
            <a:ext cx="39636" cy="396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6953" y="2833497"/>
            <a:ext cx="5947968" cy="2971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8721" y="3744848"/>
            <a:ext cx="39636" cy="396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6953" y="3638169"/>
            <a:ext cx="7161072" cy="2971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8721" y="4549521"/>
            <a:ext cx="39636" cy="396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6953" y="4442840"/>
            <a:ext cx="6966254" cy="2971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721" y="5354192"/>
            <a:ext cx="39636" cy="3962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8347" y="5247513"/>
            <a:ext cx="4636376" cy="29718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8721" y="6158865"/>
            <a:ext cx="39636" cy="396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5789" y="6049810"/>
            <a:ext cx="6339751" cy="299593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03047" y="84531"/>
            <a:ext cx="88601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/>
              <a:t>Azure </a:t>
            </a:r>
            <a:r>
              <a:rPr sz="4000" spc="-80" dirty="0"/>
              <a:t>Data </a:t>
            </a:r>
            <a:r>
              <a:rPr sz="4000" spc="-75" dirty="0"/>
              <a:t>Lake </a:t>
            </a:r>
            <a:r>
              <a:rPr sz="4000" spc="-90" dirty="0"/>
              <a:t>Storage </a:t>
            </a:r>
            <a:r>
              <a:rPr sz="4000" spc="-80" dirty="0"/>
              <a:t>Gen2 </a:t>
            </a:r>
            <a:r>
              <a:rPr sz="4000" spc="-100" dirty="0"/>
              <a:t>Key</a:t>
            </a:r>
            <a:r>
              <a:rPr sz="4000" spc="-755" dirty="0"/>
              <a:t> </a:t>
            </a:r>
            <a:r>
              <a:rPr sz="4000" spc="-100" dirty="0"/>
              <a:t>Features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1" y="6434328"/>
            <a:ext cx="916639" cy="2392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742" y="270459"/>
            <a:ext cx="9662160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-105" dirty="0"/>
              <a:t>Azure </a:t>
            </a:r>
            <a:r>
              <a:rPr sz="5100" spc="-80" dirty="0"/>
              <a:t>Data </a:t>
            </a:r>
            <a:r>
              <a:rPr sz="5100" spc="-75" dirty="0"/>
              <a:t>Lake </a:t>
            </a:r>
            <a:r>
              <a:rPr sz="5100" spc="-100" dirty="0"/>
              <a:t>Store: </a:t>
            </a:r>
            <a:r>
              <a:rPr sz="5100" spc="-55" dirty="0">
                <a:solidFill>
                  <a:srgbClr val="50B346"/>
                </a:solidFill>
              </a:rPr>
              <a:t>no </a:t>
            </a:r>
            <a:r>
              <a:rPr sz="5100" spc="-80" dirty="0">
                <a:solidFill>
                  <a:srgbClr val="50B346"/>
                </a:solidFill>
              </a:rPr>
              <a:t>scale</a:t>
            </a:r>
            <a:r>
              <a:rPr sz="5100" spc="-860" dirty="0">
                <a:solidFill>
                  <a:srgbClr val="50B346"/>
                </a:solidFill>
              </a:rPr>
              <a:t> </a:t>
            </a:r>
            <a:r>
              <a:rPr sz="5100" spc="-85" dirty="0">
                <a:solidFill>
                  <a:srgbClr val="50B346"/>
                </a:solidFill>
              </a:rPr>
              <a:t>limits</a:t>
            </a:r>
            <a:endParaRPr sz="5100"/>
          </a:p>
        </p:txBody>
      </p:sp>
      <p:grpSp>
        <p:nvGrpSpPr>
          <p:cNvPr id="4" name="object 4"/>
          <p:cNvGrpSpPr/>
          <p:nvPr/>
        </p:nvGrpSpPr>
        <p:grpSpPr>
          <a:xfrm>
            <a:off x="-1587" y="1260284"/>
            <a:ext cx="12195175" cy="4218940"/>
            <a:chOff x="-1587" y="1260284"/>
            <a:chExt cx="12195175" cy="4218940"/>
          </a:xfrm>
        </p:grpSpPr>
        <p:sp>
          <p:nvSpPr>
            <p:cNvPr id="5" name="object 5"/>
            <p:cNvSpPr/>
            <p:nvPr/>
          </p:nvSpPr>
          <p:spPr>
            <a:xfrm>
              <a:off x="0" y="1261872"/>
              <a:ext cx="12192000" cy="4215765"/>
            </a:xfrm>
            <a:custGeom>
              <a:avLst/>
              <a:gdLst/>
              <a:ahLst/>
              <a:cxnLst/>
              <a:rect l="l" t="t" r="r" b="b"/>
              <a:pathLst>
                <a:path w="12192000" h="4215765">
                  <a:moveTo>
                    <a:pt x="12192000" y="0"/>
                  </a:moveTo>
                  <a:lnTo>
                    <a:pt x="0" y="0"/>
                  </a:lnTo>
                  <a:lnTo>
                    <a:pt x="0" y="4215383"/>
                  </a:lnTo>
                  <a:lnTo>
                    <a:pt x="12192000" y="421538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261872"/>
              <a:ext cx="12192000" cy="4215765"/>
            </a:xfrm>
            <a:custGeom>
              <a:avLst/>
              <a:gdLst/>
              <a:ahLst/>
              <a:cxnLst/>
              <a:rect l="l" t="t" r="r" b="b"/>
              <a:pathLst>
                <a:path w="12192000" h="4215765">
                  <a:moveTo>
                    <a:pt x="0" y="4215383"/>
                  </a:moveTo>
                  <a:lnTo>
                    <a:pt x="12192000" y="421538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4215383"/>
                  </a:lnTo>
                  <a:close/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891" y="2438654"/>
              <a:ext cx="102107" cy="1783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891" y="2807461"/>
              <a:ext cx="102107" cy="1783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891" y="3174745"/>
              <a:ext cx="102107" cy="1783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891" y="3543426"/>
              <a:ext cx="102107" cy="17830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89280" y="1607946"/>
            <a:ext cx="4804410" cy="256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50B346"/>
                </a:solidFill>
                <a:latin typeface="Segoe UI Light"/>
                <a:cs typeface="Segoe UI Light"/>
              </a:rPr>
              <a:t>Azure </a:t>
            </a:r>
            <a:r>
              <a:rPr sz="2400" b="0" dirty="0">
                <a:solidFill>
                  <a:srgbClr val="50B346"/>
                </a:solidFill>
                <a:latin typeface="Segoe UI Light"/>
                <a:cs typeface="Segoe UI Light"/>
              </a:rPr>
              <a:t>Data Lake </a:t>
            </a:r>
            <a:r>
              <a:rPr sz="2400" b="0" spc="-15" dirty="0">
                <a:solidFill>
                  <a:srgbClr val="50B346"/>
                </a:solidFill>
                <a:latin typeface="Segoe UI Light"/>
                <a:cs typeface="Segoe UI Light"/>
              </a:rPr>
              <a:t>Store </a:t>
            </a:r>
            <a:r>
              <a:rPr sz="2400" b="0" spc="-5" dirty="0">
                <a:solidFill>
                  <a:srgbClr val="50B346"/>
                </a:solidFill>
                <a:latin typeface="Segoe UI Light"/>
                <a:cs typeface="Segoe UI Light"/>
              </a:rPr>
              <a:t>integrates with  </a:t>
            </a:r>
            <a:r>
              <a:rPr sz="2400" b="0" spc="-10" dirty="0">
                <a:solidFill>
                  <a:srgbClr val="50B346"/>
                </a:solidFill>
                <a:latin typeface="Segoe UI Light"/>
                <a:cs typeface="Segoe UI Light"/>
              </a:rPr>
              <a:t>Azure </a:t>
            </a:r>
            <a:r>
              <a:rPr sz="2400" b="0" dirty="0">
                <a:solidFill>
                  <a:srgbClr val="50B346"/>
                </a:solidFill>
                <a:latin typeface="Segoe UI Light"/>
                <a:cs typeface="Segoe UI Light"/>
              </a:rPr>
              <a:t>Active </a:t>
            </a:r>
            <a:r>
              <a:rPr sz="2400" b="0" spc="5" dirty="0">
                <a:solidFill>
                  <a:srgbClr val="50B346"/>
                </a:solidFill>
                <a:latin typeface="Segoe UI Light"/>
                <a:cs typeface="Segoe UI Light"/>
              </a:rPr>
              <a:t>Directory </a:t>
            </a:r>
            <a:r>
              <a:rPr sz="2400" b="0" spc="-5" dirty="0">
                <a:solidFill>
                  <a:srgbClr val="50B346"/>
                </a:solidFill>
                <a:latin typeface="Segoe UI Light"/>
                <a:cs typeface="Segoe UI Light"/>
              </a:rPr>
              <a:t>(AAD)</a:t>
            </a:r>
            <a:r>
              <a:rPr sz="2400" b="0" spc="-20" dirty="0">
                <a:solidFill>
                  <a:srgbClr val="50B346"/>
                </a:solidFill>
                <a:latin typeface="Segoe UI Light"/>
                <a:cs typeface="Segoe UI Light"/>
              </a:rPr>
              <a:t> </a:t>
            </a:r>
            <a:r>
              <a:rPr sz="2400" b="0" spc="35" dirty="0">
                <a:solidFill>
                  <a:srgbClr val="50B346"/>
                </a:solidFill>
                <a:latin typeface="Segoe UI Light"/>
                <a:cs typeface="Segoe UI Light"/>
              </a:rPr>
              <a:t>for:</a:t>
            </a:r>
            <a:endParaRPr sz="2400">
              <a:latin typeface="Segoe UI Light"/>
              <a:cs typeface="Segoe UI Light"/>
            </a:endParaRPr>
          </a:p>
          <a:p>
            <a:pPr marL="416559">
              <a:lnSpc>
                <a:spcPct val="100000"/>
              </a:lnSpc>
              <a:spcBef>
                <a:spcPts val="204"/>
              </a:spcBef>
            </a:pPr>
            <a:r>
              <a:rPr sz="2000" b="0" dirty="0">
                <a:solidFill>
                  <a:srgbClr val="505050"/>
                </a:solidFill>
                <a:latin typeface="Segoe UI Light"/>
                <a:cs typeface="Segoe UI Light"/>
              </a:rPr>
              <a:t>Amount </a:t>
            </a:r>
            <a:r>
              <a:rPr sz="2000" b="0" spc="-25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000" b="0" dirty="0">
                <a:solidFill>
                  <a:srgbClr val="505050"/>
                </a:solidFill>
                <a:latin typeface="Segoe UI Light"/>
                <a:cs typeface="Segoe UI Light"/>
              </a:rPr>
              <a:t>data </a:t>
            </a:r>
            <a:r>
              <a:rPr sz="20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stored</a:t>
            </a:r>
            <a:endParaRPr sz="2000">
              <a:latin typeface="Segoe UI Light"/>
              <a:cs typeface="Segoe UI Light"/>
            </a:endParaRPr>
          </a:p>
          <a:p>
            <a:pPr marL="416559" marR="1285875">
              <a:lnSpc>
                <a:spcPct val="120500"/>
              </a:lnSpc>
              <a:spcBef>
                <a:spcPts val="15"/>
              </a:spcBef>
            </a:pPr>
            <a:r>
              <a:rPr sz="2000" b="0" dirty="0">
                <a:solidFill>
                  <a:srgbClr val="505050"/>
                </a:solidFill>
                <a:latin typeface="Segoe UI Light"/>
                <a:cs typeface="Segoe UI Light"/>
              </a:rPr>
              <a:t>How </a:t>
            </a:r>
            <a:r>
              <a:rPr sz="20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long </a:t>
            </a:r>
            <a:r>
              <a:rPr sz="2000" b="0" dirty="0">
                <a:solidFill>
                  <a:srgbClr val="505050"/>
                </a:solidFill>
                <a:latin typeface="Segoe UI Light"/>
                <a:cs typeface="Segoe UI Light"/>
              </a:rPr>
              <a:t>data can be </a:t>
            </a:r>
            <a:r>
              <a:rPr sz="2000" b="0" spc="-10" dirty="0">
                <a:solidFill>
                  <a:srgbClr val="505050"/>
                </a:solidFill>
                <a:latin typeface="Segoe UI Light"/>
                <a:cs typeface="Segoe UI Light"/>
              </a:rPr>
              <a:t>stored  </a:t>
            </a:r>
            <a:r>
              <a:rPr sz="2000" b="0" dirty="0">
                <a:solidFill>
                  <a:srgbClr val="505050"/>
                </a:solidFill>
                <a:latin typeface="Segoe UI Light"/>
                <a:cs typeface="Segoe UI Light"/>
              </a:rPr>
              <a:t>Number </a:t>
            </a:r>
            <a:r>
              <a:rPr sz="2000" b="0" spc="-25" dirty="0">
                <a:solidFill>
                  <a:srgbClr val="505050"/>
                </a:solidFill>
                <a:latin typeface="Segoe UI Light"/>
                <a:cs typeface="Segoe UI Light"/>
              </a:rPr>
              <a:t>of</a:t>
            </a:r>
            <a:r>
              <a:rPr sz="2000" b="0" spc="-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0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files</a:t>
            </a:r>
            <a:endParaRPr sz="2000">
              <a:latin typeface="Segoe UI Light"/>
              <a:cs typeface="Segoe UI Light"/>
            </a:endParaRPr>
          </a:p>
          <a:p>
            <a:pPr marL="416559" marR="1717675">
              <a:lnSpc>
                <a:spcPct val="121000"/>
              </a:lnSpc>
            </a:pPr>
            <a:r>
              <a:rPr sz="20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Size </a:t>
            </a:r>
            <a:r>
              <a:rPr sz="2000" b="0" spc="-25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000" b="0" dirty="0">
                <a:solidFill>
                  <a:srgbClr val="505050"/>
                </a:solidFill>
                <a:latin typeface="Segoe UI Light"/>
                <a:cs typeface="Segoe UI Light"/>
              </a:rPr>
              <a:t>the </a:t>
            </a:r>
            <a:r>
              <a:rPr sz="20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individual files  Ingestion </a:t>
            </a:r>
            <a:r>
              <a:rPr sz="2000" b="0" spc="-10" dirty="0">
                <a:solidFill>
                  <a:srgbClr val="505050"/>
                </a:solidFill>
                <a:latin typeface="Segoe UI Light"/>
                <a:cs typeface="Segoe UI Light"/>
              </a:rPr>
              <a:t>throughput</a:t>
            </a:r>
            <a:endParaRPr sz="2000">
              <a:latin typeface="Segoe UI Light"/>
              <a:cs typeface="Segoe UI 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9891" y="2089404"/>
            <a:ext cx="11262360" cy="2857500"/>
            <a:chOff x="659891" y="2089404"/>
            <a:chExt cx="11262360" cy="28575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891" y="3912235"/>
              <a:ext cx="102107" cy="1783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8368" y="2089404"/>
              <a:ext cx="3643883" cy="28575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788902" y="6423152"/>
            <a:ext cx="147320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20" dirty="0">
                <a:latin typeface="Segoe UI"/>
                <a:cs typeface="Segoe UI"/>
              </a:rPr>
              <a:t>15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59882" y="2157729"/>
            <a:ext cx="30556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50B346"/>
                </a:solidFill>
                <a:latin typeface="Segoe UI Black"/>
                <a:cs typeface="Segoe UI Black"/>
              </a:rPr>
              <a:t>Seamlessly </a:t>
            </a:r>
            <a:r>
              <a:rPr sz="2800" b="1" spc="-5" dirty="0">
                <a:solidFill>
                  <a:srgbClr val="50B346"/>
                </a:solidFill>
                <a:latin typeface="Segoe UI Black"/>
                <a:cs typeface="Segoe UI Black"/>
              </a:rPr>
              <a:t>scales  </a:t>
            </a:r>
            <a:r>
              <a:rPr sz="2800" b="1" spc="-10" dirty="0">
                <a:solidFill>
                  <a:srgbClr val="50B346"/>
                </a:solidFill>
                <a:latin typeface="Segoe UI Black"/>
                <a:cs typeface="Segoe UI Black"/>
              </a:rPr>
              <a:t>from </a:t>
            </a:r>
            <a:r>
              <a:rPr sz="2800" b="1" spc="-5" dirty="0">
                <a:solidFill>
                  <a:srgbClr val="50B346"/>
                </a:solidFill>
                <a:latin typeface="Segoe UI Black"/>
                <a:cs typeface="Segoe UI Black"/>
              </a:rPr>
              <a:t>a </a:t>
            </a:r>
            <a:r>
              <a:rPr sz="2800" b="1" spc="-10" dirty="0">
                <a:solidFill>
                  <a:srgbClr val="50B346"/>
                </a:solidFill>
                <a:latin typeface="Segoe UI Black"/>
                <a:cs typeface="Segoe UI Black"/>
              </a:rPr>
              <a:t>few </a:t>
            </a:r>
            <a:r>
              <a:rPr sz="2800" b="1" spc="-5" dirty="0">
                <a:solidFill>
                  <a:srgbClr val="50B346"/>
                </a:solidFill>
                <a:latin typeface="Segoe UI Black"/>
                <a:cs typeface="Segoe UI Black"/>
              </a:rPr>
              <a:t>KBs  to several</a:t>
            </a:r>
            <a:r>
              <a:rPr sz="2800" b="1" spc="-15" dirty="0">
                <a:solidFill>
                  <a:srgbClr val="50B346"/>
                </a:solidFill>
                <a:latin typeface="Segoe UI Black"/>
                <a:cs typeface="Segoe UI Black"/>
              </a:rPr>
              <a:t> </a:t>
            </a:r>
            <a:r>
              <a:rPr sz="2800" b="1" spc="-5" dirty="0">
                <a:solidFill>
                  <a:srgbClr val="50B346"/>
                </a:solidFill>
                <a:latin typeface="Segoe UI Black"/>
                <a:cs typeface="Segoe UI Black"/>
              </a:rPr>
              <a:t>PBs</a:t>
            </a:r>
            <a:endParaRPr sz="2800">
              <a:latin typeface="Segoe UI Black"/>
              <a:cs typeface="Segoe UI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1" y="6434328"/>
            <a:ext cx="916639" cy="2392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742" y="270459"/>
            <a:ext cx="1073721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-70" dirty="0"/>
              <a:t>ADL</a:t>
            </a:r>
            <a:r>
              <a:rPr sz="5100" spc="-215" dirty="0"/>
              <a:t> </a:t>
            </a:r>
            <a:r>
              <a:rPr sz="5100" spc="-100" dirty="0"/>
              <a:t>Store</a:t>
            </a:r>
            <a:r>
              <a:rPr sz="5100" spc="-204" dirty="0"/>
              <a:t> </a:t>
            </a:r>
            <a:r>
              <a:rPr sz="5100" spc="-90" dirty="0"/>
              <a:t>Unlimited</a:t>
            </a:r>
            <a:r>
              <a:rPr sz="5100" spc="-229" dirty="0"/>
              <a:t> </a:t>
            </a:r>
            <a:r>
              <a:rPr sz="5100" spc="-80" dirty="0"/>
              <a:t>Scale</a:t>
            </a:r>
            <a:r>
              <a:rPr sz="5100" spc="-225" dirty="0"/>
              <a:t> </a:t>
            </a:r>
            <a:r>
              <a:rPr sz="5100" dirty="0"/>
              <a:t>–</a:t>
            </a:r>
            <a:r>
              <a:rPr sz="5100" spc="-215" dirty="0"/>
              <a:t> </a:t>
            </a:r>
            <a:r>
              <a:rPr sz="5100" spc="-70" dirty="0"/>
              <a:t>How</a:t>
            </a:r>
            <a:r>
              <a:rPr sz="5100" spc="-210" dirty="0"/>
              <a:t> </a:t>
            </a:r>
            <a:r>
              <a:rPr sz="5100" spc="-50" dirty="0"/>
              <a:t>it</a:t>
            </a:r>
            <a:r>
              <a:rPr sz="5100" spc="-210" dirty="0"/>
              <a:t> </a:t>
            </a:r>
            <a:r>
              <a:rPr sz="5100" spc="-80" dirty="0"/>
              <a:t>works</a:t>
            </a:r>
            <a:endParaRPr sz="5100"/>
          </a:p>
        </p:txBody>
      </p:sp>
      <p:grpSp>
        <p:nvGrpSpPr>
          <p:cNvPr id="4" name="object 4"/>
          <p:cNvGrpSpPr/>
          <p:nvPr/>
        </p:nvGrpSpPr>
        <p:grpSpPr>
          <a:xfrm>
            <a:off x="-1587" y="1248092"/>
            <a:ext cx="12195175" cy="4615180"/>
            <a:chOff x="-1587" y="1248092"/>
            <a:chExt cx="12195175" cy="4615180"/>
          </a:xfrm>
        </p:grpSpPr>
        <p:sp>
          <p:nvSpPr>
            <p:cNvPr id="5" name="object 5"/>
            <p:cNvSpPr/>
            <p:nvPr/>
          </p:nvSpPr>
          <p:spPr>
            <a:xfrm>
              <a:off x="0" y="1249680"/>
              <a:ext cx="12192000" cy="4612005"/>
            </a:xfrm>
            <a:custGeom>
              <a:avLst/>
              <a:gdLst/>
              <a:ahLst/>
              <a:cxnLst/>
              <a:rect l="l" t="t" r="r" b="b"/>
              <a:pathLst>
                <a:path w="12192000" h="4612005">
                  <a:moveTo>
                    <a:pt x="12192000" y="0"/>
                  </a:moveTo>
                  <a:lnTo>
                    <a:pt x="0" y="0"/>
                  </a:lnTo>
                  <a:lnTo>
                    <a:pt x="0" y="4611624"/>
                  </a:lnTo>
                  <a:lnTo>
                    <a:pt x="12192000" y="461162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249680"/>
              <a:ext cx="12192000" cy="4612005"/>
            </a:xfrm>
            <a:custGeom>
              <a:avLst/>
              <a:gdLst/>
              <a:ahLst/>
              <a:cxnLst/>
              <a:rect l="l" t="t" r="r" b="b"/>
              <a:pathLst>
                <a:path w="12192000" h="4612005">
                  <a:moveTo>
                    <a:pt x="0" y="4611624"/>
                  </a:moveTo>
                  <a:lnTo>
                    <a:pt x="12192000" y="4611624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4611624"/>
                  </a:lnTo>
                  <a:close/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1767967"/>
              <a:ext cx="114300" cy="1950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2255647"/>
              <a:ext cx="114300" cy="1950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3078606"/>
              <a:ext cx="114300" cy="1950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3901566"/>
              <a:ext cx="114300" cy="195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4724526"/>
              <a:ext cx="114300" cy="19507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0531" y="1535709"/>
            <a:ext cx="5274945" cy="3805554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Each file in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ADL </a:t>
            </a:r>
            <a:r>
              <a:rPr sz="2200" spc="-25" dirty="0">
                <a:solidFill>
                  <a:srgbClr val="505050"/>
                </a:solidFill>
                <a:latin typeface="Segoe UI"/>
                <a:cs typeface="Segoe UI"/>
              </a:rPr>
              <a:t>Store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is sliced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into</a:t>
            </a:r>
            <a:r>
              <a:rPr sz="2200" spc="6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blocks</a:t>
            </a:r>
            <a:endParaRPr sz="2200">
              <a:latin typeface="Segoe UI"/>
              <a:cs typeface="Segoe UI"/>
            </a:endParaRPr>
          </a:p>
          <a:p>
            <a:pPr marL="12700" marR="57785">
              <a:lnSpc>
                <a:spcPct val="100000"/>
              </a:lnSpc>
              <a:spcBef>
                <a:spcPts val="1200"/>
              </a:spcBef>
            </a:pP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Blocks are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distributed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across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multiple data  nodes in the </a:t>
            </a:r>
            <a:r>
              <a:rPr sz="2200" spc="-15" dirty="0">
                <a:solidFill>
                  <a:srgbClr val="505050"/>
                </a:solidFill>
                <a:latin typeface="Segoe UI"/>
                <a:cs typeface="Segoe UI"/>
              </a:rPr>
              <a:t>backend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storage</a:t>
            </a:r>
            <a:r>
              <a:rPr sz="2200" spc="3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system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With sufficient number </a:t>
            </a:r>
            <a:r>
              <a:rPr sz="2200" spc="-25" dirty="0">
                <a:solidFill>
                  <a:srgbClr val="505050"/>
                </a:solidFill>
                <a:latin typeface="Segoe UI"/>
                <a:cs typeface="Segoe UI"/>
              </a:rPr>
              <a:t>of </a:t>
            </a:r>
            <a:r>
              <a:rPr sz="2200" spc="-15" dirty="0">
                <a:solidFill>
                  <a:srgbClr val="505050"/>
                </a:solidFill>
                <a:latin typeface="Segoe UI"/>
                <a:cs typeface="Segoe UI"/>
              </a:rPr>
              <a:t>backend</a:t>
            </a:r>
            <a:r>
              <a:rPr sz="2200" spc="1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storage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data nodes,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files </a:t>
            </a:r>
            <a:r>
              <a:rPr sz="2200" spc="-25" dirty="0">
                <a:solidFill>
                  <a:srgbClr val="505050"/>
                </a:solidFill>
                <a:latin typeface="Segoe UI"/>
                <a:cs typeface="Segoe UI"/>
              </a:rPr>
              <a:t>of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any size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can be</a:t>
            </a:r>
            <a:r>
              <a:rPr sz="2200" spc="13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stored</a:t>
            </a:r>
            <a:endParaRPr sz="2200">
              <a:latin typeface="Segoe UI"/>
              <a:cs typeface="Segoe UI"/>
            </a:endParaRPr>
          </a:p>
          <a:p>
            <a:pPr marL="12700" marR="290195">
              <a:lnSpc>
                <a:spcPct val="100000"/>
              </a:lnSpc>
              <a:spcBef>
                <a:spcPts val="1200"/>
              </a:spcBef>
            </a:pP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Backend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storage runs in the Azure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cloud 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which has </a:t>
            </a:r>
            <a:r>
              <a:rPr sz="2200" spc="5" dirty="0">
                <a:solidFill>
                  <a:srgbClr val="505050"/>
                </a:solidFill>
                <a:latin typeface="Segoe UI"/>
                <a:cs typeface="Segoe UI"/>
              </a:rPr>
              <a:t>virtually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unlimited</a:t>
            </a:r>
            <a:r>
              <a:rPr sz="2200" spc="9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resources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Metadata is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stored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about each</a:t>
            </a:r>
            <a:r>
              <a:rPr sz="2200" spc="6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file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No limit to metadata</a:t>
            </a:r>
            <a:r>
              <a:rPr sz="2200" spc="9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30" dirty="0">
                <a:solidFill>
                  <a:srgbClr val="505050"/>
                </a:solidFill>
                <a:latin typeface="Segoe UI"/>
                <a:cs typeface="Segoe UI"/>
              </a:rPr>
              <a:t>either.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88902" y="6423152"/>
            <a:ext cx="147320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20" dirty="0">
                <a:latin typeface="Segoe UI"/>
                <a:cs typeface="Segoe UI"/>
              </a:rPr>
              <a:t>16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76516" y="2250948"/>
            <a:ext cx="3538854" cy="1073150"/>
          </a:xfrm>
          <a:custGeom>
            <a:avLst/>
            <a:gdLst/>
            <a:ahLst/>
            <a:cxnLst/>
            <a:rect l="l" t="t" r="r" b="b"/>
            <a:pathLst>
              <a:path w="3538854" h="1073150">
                <a:moveTo>
                  <a:pt x="3538728" y="0"/>
                </a:moveTo>
                <a:lnTo>
                  <a:pt x="0" y="0"/>
                </a:lnTo>
                <a:lnTo>
                  <a:pt x="0" y="1072896"/>
                </a:lnTo>
                <a:lnTo>
                  <a:pt x="3538728" y="1072896"/>
                </a:lnTo>
                <a:lnTo>
                  <a:pt x="3538728" y="0"/>
                </a:lnTo>
                <a:close/>
              </a:path>
            </a:pathLst>
          </a:custGeom>
          <a:solidFill>
            <a:srgbClr val="0D16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04150" y="2256281"/>
            <a:ext cx="229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Azure Data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Lake </a:t>
            </a:r>
            <a:r>
              <a:rPr sz="1600" spc="-20" dirty="0">
                <a:solidFill>
                  <a:srgbClr val="FFFFFF"/>
                </a:solidFill>
                <a:latin typeface="Segoe UI"/>
                <a:cs typeface="Segoe UI"/>
              </a:rPr>
              <a:t>Store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file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34448" y="2863723"/>
            <a:ext cx="1054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…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322819" y="2785872"/>
            <a:ext cx="814069" cy="467995"/>
            <a:chOff x="7322819" y="2785872"/>
            <a:chExt cx="814069" cy="46799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2819" y="2785872"/>
              <a:ext cx="813816" cy="4678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368539" y="2886456"/>
              <a:ext cx="611505" cy="198120"/>
            </a:xfrm>
            <a:custGeom>
              <a:avLst/>
              <a:gdLst/>
              <a:ahLst/>
              <a:cxnLst/>
              <a:rect l="l" t="t" r="r" b="b"/>
              <a:pathLst>
                <a:path w="611504" h="198119">
                  <a:moveTo>
                    <a:pt x="611124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611124" y="198120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494396" y="2857627"/>
            <a:ext cx="374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Block</a:t>
            </a:r>
            <a:r>
              <a:rPr sz="900" spc="-7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1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330440" y="2668523"/>
            <a:ext cx="1851660" cy="585470"/>
            <a:chOff x="7330440" y="2668523"/>
            <a:chExt cx="1851660" cy="58547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0440" y="2668523"/>
              <a:ext cx="801624" cy="1950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8284" y="2785871"/>
              <a:ext cx="813816" cy="467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14004" y="2886455"/>
              <a:ext cx="611505" cy="198120"/>
            </a:xfrm>
            <a:custGeom>
              <a:avLst/>
              <a:gdLst/>
              <a:ahLst/>
              <a:cxnLst/>
              <a:rect l="l" t="t" r="r" b="b"/>
              <a:pathLst>
                <a:path w="611504" h="198119">
                  <a:moveTo>
                    <a:pt x="611124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611124" y="198120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539606" y="2857627"/>
            <a:ext cx="374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Block</a:t>
            </a:r>
            <a:r>
              <a:rPr sz="900" spc="-7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2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375904" y="2668523"/>
            <a:ext cx="2152015" cy="585470"/>
            <a:chOff x="8375904" y="2668523"/>
            <a:chExt cx="2152015" cy="58547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75904" y="2668523"/>
              <a:ext cx="801624" cy="1950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5500" y="2785871"/>
              <a:ext cx="812292" cy="46786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759696" y="2886455"/>
              <a:ext cx="612775" cy="198120"/>
            </a:xfrm>
            <a:custGeom>
              <a:avLst/>
              <a:gdLst/>
              <a:ahLst/>
              <a:cxnLst/>
              <a:rect l="l" t="t" r="r" b="b"/>
              <a:pathLst>
                <a:path w="612775" h="198119">
                  <a:moveTo>
                    <a:pt x="612648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612648" y="198120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886442" y="2857627"/>
            <a:ext cx="374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Block</a:t>
            </a:r>
            <a:r>
              <a:rPr sz="900" spc="-7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2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335267" y="2668523"/>
            <a:ext cx="5210810" cy="2329180"/>
            <a:chOff x="6335267" y="2668523"/>
            <a:chExt cx="5210810" cy="2329180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1596" y="2668523"/>
              <a:ext cx="803148" cy="19507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335268" y="3869435"/>
              <a:ext cx="5210810" cy="1127760"/>
            </a:xfrm>
            <a:custGeom>
              <a:avLst/>
              <a:gdLst/>
              <a:ahLst/>
              <a:cxnLst/>
              <a:rect l="l" t="t" r="r" b="b"/>
              <a:pathLst>
                <a:path w="5210809" h="1127760">
                  <a:moveTo>
                    <a:pt x="832104" y="4572"/>
                  </a:moveTo>
                  <a:lnTo>
                    <a:pt x="0" y="4572"/>
                  </a:lnTo>
                  <a:lnTo>
                    <a:pt x="0" y="1127760"/>
                  </a:lnTo>
                  <a:lnTo>
                    <a:pt x="832104" y="1127760"/>
                  </a:lnTo>
                  <a:lnTo>
                    <a:pt x="832104" y="4572"/>
                  </a:lnTo>
                  <a:close/>
                </a:path>
                <a:path w="5210809" h="1127760">
                  <a:moveTo>
                    <a:pt x="1702308" y="0"/>
                  </a:moveTo>
                  <a:lnTo>
                    <a:pt x="871728" y="0"/>
                  </a:lnTo>
                  <a:lnTo>
                    <a:pt x="871728" y="1127760"/>
                  </a:lnTo>
                  <a:lnTo>
                    <a:pt x="1702308" y="1127760"/>
                  </a:lnTo>
                  <a:lnTo>
                    <a:pt x="1702308" y="0"/>
                  </a:lnTo>
                  <a:close/>
                </a:path>
                <a:path w="5210809" h="1127760">
                  <a:moveTo>
                    <a:pt x="2572512" y="0"/>
                  </a:moveTo>
                  <a:lnTo>
                    <a:pt x="1741932" y="0"/>
                  </a:lnTo>
                  <a:lnTo>
                    <a:pt x="1741932" y="1127760"/>
                  </a:lnTo>
                  <a:lnTo>
                    <a:pt x="2572512" y="1127760"/>
                  </a:lnTo>
                  <a:lnTo>
                    <a:pt x="2572512" y="0"/>
                  </a:lnTo>
                  <a:close/>
                </a:path>
                <a:path w="5210809" h="1127760">
                  <a:moveTo>
                    <a:pt x="3479292" y="0"/>
                  </a:moveTo>
                  <a:lnTo>
                    <a:pt x="2648712" y="0"/>
                  </a:lnTo>
                  <a:lnTo>
                    <a:pt x="2648712" y="1127760"/>
                  </a:lnTo>
                  <a:lnTo>
                    <a:pt x="3479292" y="1127760"/>
                  </a:lnTo>
                  <a:lnTo>
                    <a:pt x="3479292" y="0"/>
                  </a:lnTo>
                  <a:close/>
                </a:path>
                <a:path w="5210809" h="1127760">
                  <a:moveTo>
                    <a:pt x="4351007" y="0"/>
                  </a:moveTo>
                  <a:lnTo>
                    <a:pt x="3518916" y="0"/>
                  </a:lnTo>
                  <a:lnTo>
                    <a:pt x="3518916" y="1127760"/>
                  </a:lnTo>
                  <a:lnTo>
                    <a:pt x="4351007" y="1127760"/>
                  </a:lnTo>
                  <a:lnTo>
                    <a:pt x="4351007" y="0"/>
                  </a:lnTo>
                  <a:close/>
                </a:path>
                <a:path w="5210809" h="1127760">
                  <a:moveTo>
                    <a:pt x="5210556" y="0"/>
                  </a:moveTo>
                  <a:lnTo>
                    <a:pt x="4378452" y="0"/>
                  </a:lnTo>
                  <a:lnTo>
                    <a:pt x="4378452" y="1127760"/>
                  </a:lnTo>
                  <a:lnTo>
                    <a:pt x="5210556" y="1127760"/>
                  </a:lnTo>
                  <a:lnTo>
                    <a:pt x="5210556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9379" y="4012691"/>
              <a:ext cx="565403" cy="71170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53199" y="4477511"/>
              <a:ext cx="295910" cy="125095"/>
            </a:xfrm>
            <a:custGeom>
              <a:avLst/>
              <a:gdLst/>
              <a:ahLst/>
              <a:cxnLst/>
              <a:rect l="l" t="t" r="r" b="b"/>
              <a:pathLst>
                <a:path w="295909" h="125095">
                  <a:moveTo>
                    <a:pt x="295655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295655" y="124968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369300" y="5116195"/>
            <a:ext cx="1156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Backend</a:t>
            </a:r>
            <a:r>
              <a:rPr sz="1200" spc="-4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35267" y="4448936"/>
            <a:ext cx="83248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Block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Segoe UI"/>
              <a:cs typeface="Segoe UI"/>
            </a:endParaRPr>
          </a:p>
          <a:p>
            <a:pPr marL="181610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339583" y="4012691"/>
            <a:ext cx="565785" cy="711835"/>
            <a:chOff x="7339583" y="4012691"/>
            <a:chExt cx="565785" cy="711835"/>
          </a:xfrm>
        </p:grpSpPr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9583" y="4012691"/>
              <a:ext cx="565403" cy="71170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423403" y="4477511"/>
              <a:ext cx="295910" cy="125095"/>
            </a:xfrm>
            <a:custGeom>
              <a:avLst/>
              <a:gdLst/>
              <a:ahLst/>
              <a:cxnLst/>
              <a:rect l="l" t="t" r="r" b="b"/>
              <a:pathLst>
                <a:path w="295909" h="125095">
                  <a:moveTo>
                    <a:pt x="295655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295655" y="124968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206995" y="4448936"/>
            <a:ext cx="83058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Block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Segoe UI"/>
              <a:cs typeface="Segoe UI"/>
            </a:endParaRPr>
          </a:p>
          <a:p>
            <a:pPr marL="180340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205216" y="4012691"/>
            <a:ext cx="1477010" cy="711835"/>
            <a:chOff x="8205216" y="4012691"/>
            <a:chExt cx="1477010" cy="711835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5216" y="4012691"/>
              <a:ext cx="565403" cy="71170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289036" y="4477511"/>
              <a:ext cx="295910" cy="125095"/>
            </a:xfrm>
            <a:custGeom>
              <a:avLst/>
              <a:gdLst/>
              <a:ahLst/>
              <a:cxnLst/>
              <a:rect l="l" t="t" r="r" b="b"/>
              <a:pathLst>
                <a:path w="295909" h="125095">
                  <a:moveTo>
                    <a:pt x="295655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295655" y="124968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6568" y="4012691"/>
              <a:ext cx="565403" cy="71170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200388" y="4477511"/>
              <a:ext cx="295910" cy="125095"/>
            </a:xfrm>
            <a:custGeom>
              <a:avLst/>
              <a:gdLst/>
              <a:ahLst/>
              <a:cxnLst/>
              <a:rect l="l" t="t" r="r" b="b"/>
              <a:pathLst>
                <a:path w="295909" h="125095">
                  <a:moveTo>
                    <a:pt x="295655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295655" y="124968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077200" y="4448936"/>
            <a:ext cx="157035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  <a:tabLst>
                <a:tab pos="1136650" algn="l"/>
              </a:tabLst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Block	Block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Segoe UI"/>
              <a:cs typeface="Segoe UI"/>
            </a:endParaRPr>
          </a:p>
          <a:p>
            <a:pPr marL="180975">
              <a:lnSpc>
                <a:spcPct val="100000"/>
              </a:lnSpc>
              <a:tabLst>
                <a:tab pos="1087755" algn="l"/>
              </a:tabLst>
            </a:pP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	</a:t>
            </a: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982200" y="4012691"/>
            <a:ext cx="565785" cy="711835"/>
            <a:chOff x="9982200" y="4012691"/>
            <a:chExt cx="565785" cy="71183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2200" y="4012691"/>
              <a:ext cx="565403" cy="71170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066019" y="4477511"/>
              <a:ext cx="295910" cy="125095"/>
            </a:xfrm>
            <a:custGeom>
              <a:avLst/>
              <a:gdLst/>
              <a:ahLst/>
              <a:cxnLst/>
              <a:rect l="l" t="t" r="r" b="b"/>
              <a:pathLst>
                <a:path w="295909" h="125095">
                  <a:moveTo>
                    <a:pt x="295655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295655" y="124968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854183" y="4448936"/>
            <a:ext cx="83248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Block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Segoe UI"/>
              <a:cs typeface="Segoe UI"/>
            </a:endParaRPr>
          </a:p>
          <a:p>
            <a:pPr marL="181610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0837164" y="4012691"/>
            <a:ext cx="565785" cy="711835"/>
            <a:chOff x="10837164" y="4012691"/>
            <a:chExt cx="565785" cy="711835"/>
          </a:xfrm>
        </p:grpSpPr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7164" y="4012691"/>
              <a:ext cx="565403" cy="71170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920984" y="4477511"/>
              <a:ext cx="295910" cy="125095"/>
            </a:xfrm>
            <a:custGeom>
              <a:avLst/>
              <a:gdLst/>
              <a:ahLst/>
              <a:cxnLst/>
              <a:rect l="l" t="t" r="r" b="b"/>
              <a:pathLst>
                <a:path w="295909" h="125095">
                  <a:moveTo>
                    <a:pt x="295655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295655" y="124968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713719" y="4448936"/>
            <a:ext cx="83248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Block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Segoe UI"/>
              <a:cs typeface="Segoe UI"/>
            </a:endParaRPr>
          </a:p>
          <a:p>
            <a:pPr marL="182245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687819" y="3319271"/>
            <a:ext cx="4505960" cy="554990"/>
            <a:chOff x="6687819" y="3319271"/>
            <a:chExt cx="4505960" cy="554990"/>
          </a:xfrm>
        </p:grpSpPr>
        <p:sp>
          <p:nvSpPr>
            <p:cNvPr id="57" name="object 57"/>
            <p:cNvSpPr/>
            <p:nvPr/>
          </p:nvSpPr>
          <p:spPr>
            <a:xfrm>
              <a:off x="7558024" y="3581399"/>
              <a:ext cx="2776220" cy="288925"/>
            </a:xfrm>
            <a:custGeom>
              <a:avLst/>
              <a:gdLst/>
              <a:ahLst/>
              <a:cxnLst/>
              <a:rect l="l" t="t" r="r" b="b"/>
              <a:pathLst>
                <a:path w="2776220" h="288925">
                  <a:moveTo>
                    <a:pt x="127000" y="212344"/>
                  </a:moveTo>
                  <a:lnTo>
                    <a:pt x="69850" y="212344"/>
                  </a:lnTo>
                  <a:lnTo>
                    <a:pt x="69850" y="0"/>
                  </a:lnTo>
                  <a:lnTo>
                    <a:pt x="57150" y="0"/>
                  </a:lnTo>
                  <a:lnTo>
                    <a:pt x="57150" y="212344"/>
                  </a:lnTo>
                  <a:lnTo>
                    <a:pt x="0" y="212344"/>
                  </a:lnTo>
                  <a:lnTo>
                    <a:pt x="63500" y="288544"/>
                  </a:lnTo>
                  <a:lnTo>
                    <a:pt x="116408" y="225044"/>
                  </a:lnTo>
                  <a:lnTo>
                    <a:pt x="127000" y="212344"/>
                  </a:lnTo>
                  <a:close/>
                </a:path>
                <a:path w="2776220" h="288925">
                  <a:moveTo>
                    <a:pt x="998728" y="212344"/>
                  </a:moveTo>
                  <a:lnTo>
                    <a:pt x="941578" y="212344"/>
                  </a:lnTo>
                  <a:lnTo>
                    <a:pt x="941578" y="0"/>
                  </a:lnTo>
                  <a:lnTo>
                    <a:pt x="928878" y="0"/>
                  </a:lnTo>
                  <a:lnTo>
                    <a:pt x="928878" y="212344"/>
                  </a:lnTo>
                  <a:lnTo>
                    <a:pt x="871728" y="212344"/>
                  </a:lnTo>
                  <a:lnTo>
                    <a:pt x="935228" y="288544"/>
                  </a:lnTo>
                  <a:lnTo>
                    <a:pt x="988136" y="225044"/>
                  </a:lnTo>
                  <a:lnTo>
                    <a:pt x="998728" y="212344"/>
                  </a:lnTo>
                  <a:close/>
                </a:path>
                <a:path w="2776220" h="288925">
                  <a:moveTo>
                    <a:pt x="1905508" y="212344"/>
                  </a:moveTo>
                  <a:lnTo>
                    <a:pt x="1848358" y="212344"/>
                  </a:lnTo>
                  <a:lnTo>
                    <a:pt x="1848358" y="0"/>
                  </a:lnTo>
                  <a:lnTo>
                    <a:pt x="1835658" y="0"/>
                  </a:lnTo>
                  <a:lnTo>
                    <a:pt x="1835658" y="212344"/>
                  </a:lnTo>
                  <a:lnTo>
                    <a:pt x="1778508" y="212344"/>
                  </a:lnTo>
                  <a:lnTo>
                    <a:pt x="1842008" y="288544"/>
                  </a:lnTo>
                  <a:lnTo>
                    <a:pt x="1894916" y="225044"/>
                  </a:lnTo>
                  <a:lnTo>
                    <a:pt x="1905508" y="212344"/>
                  </a:lnTo>
                  <a:close/>
                </a:path>
                <a:path w="2776220" h="288925">
                  <a:moveTo>
                    <a:pt x="2775712" y="212344"/>
                  </a:moveTo>
                  <a:lnTo>
                    <a:pt x="2718562" y="212344"/>
                  </a:lnTo>
                  <a:lnTo>
                    <a:pt x="2718562" y="0"/>
                  </a:lnTo>
                  <a:lnTo>
                    <a:pt x="2705862" y="0"/>
                  </a:lnTo>
                  <a:lnTo>
                    <a:pt x="2705862" y="212344"/>
                  </a:lnTo>
                  <a:lnTo>
                    <a:pt x="2648712" y="212344"/>
                  </a:lnTo>
                  <a:lnTo>
                    <a:pt x="2712212" y="288544"/>
                  </a:lnTo>
                  <a:lnTo>
                    <a:pt x="2765120" y="225044"/>
                  </a:lnTo>
                  <a:lnTo>
                    <a:pt x="2775712" y="21234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944355" y="3323843"/>
              <a:ext cx="2540" cy="258445"/>
            </a:xfrm>
            <a:custGeom>
              <a:avLst/>
              <a:gdLst/>
              <a:ahLst/>
              <a:cxnLst/>
              <a:rect l="l" t="t" r="r" b="b"/>
              <a:pathLst>
                <a:path w="2540" h="258445">
                  <a:moveTo>
                    <a:pt x="2159" y="0"/>
                  </a:moveTo>
                  <a:lnTo>
                    <a:pt x="0" y="258063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687819" y="3577335"/>
              <a:ext cx="4505960" cy="296545"/>
            </a:xfrm>
            <a:custGeom>
              <a:avLst/>
              <a:gdLst/>
              <a:ahLst/>
              <a:cxnLst/>
              <a:rect l="l" t="t" r="r" b="b"/>
              <a:pathLst>
                <a:path w="4505959" h="296545">
                  <a:moveTo>
                    <a:pt x="57150" y="220344"/>
                  </a:moveTo>
                  <a:lnTo>
                    <a:pt x="0" y="220344"/>
                  </a:lnTo>
                  <a:lnTo>
                    <a:pt x="63500" y="296544"/>
                  </a:lnTo>
                  <a:lnTo>
                    <a:pt x="116416" y="233044"/>
                  </a:lnTo>
                  <a:lnTo>
                    <a:pt x="57150" y="233044"/>
                  </a:lnTo>
                  <a:lnTo>
                    <a:pt x="57150" y="220344"/>
                  </a:lnTo>
                  <a:close/>
                </a:path>
                <a:path w="4505959" h="296545">
                  <a:moveTo>
                    <a:pt x="4435602" y="215900"/>
                  </a:moveTo>
                  <a:lnTo>
                    <a:pt x="4378452" y="215900"/>
                  </a:lnTo>
                  <a:lnTo>
                    <a:pt x="4441952" y="292100"/>
                  </a:lnTo>
                  <a:lnTo>
                    <a:pt x="4494868" y="228600"/>
                  </a:lnTo>
                  <a:lnTo>
                    <a:pt x="4435602" y="228600"/>
                  </a:lnTo>
                  <a:lnTo>
                    <a:pt x="4435602" y="215900"/>
                  </a:lnTo>
                  <a:close/>
                </a:path>
                <a:path w="4505959" h="296545">
                  <a:moveTo>
                    <a:pt x="4445381" y="0"/>
                  </a:moveTo>
                  <a:lnTo>
                    <a:pt x="59944" y="0"/>
                  </a:lnTo>
                  <a:lnTo>
                    <a:pt x="57150" y="2793"/>
                  </a:lnTo>
                  <a:lnTo>
                    <a:pt x="57150" y="233044"/>
                  </a:lnTo>
                  <a:lnTo>
                    <a:pt x="69850" y="233044"/>
                  </a:lnTo>
                  <a:lnTo>
                    <a:pt x="69850" y="12700"/>
                  </a:lnTo>
                  <a:lnTo>
                    <a:pt x="63500" y="12700"/>
                  </a:lnTo>
                  <a:lnTo>
                    <a:pt x="69850" y="6350"/>
                  </a:lnTo>
                  <a:lnTo>
                    <a:pt x="4448302" y="6350"/>
                  </a:lnTo>
                  <a:lnTo>
                    <a:pt x="4448302" y="2793"/>
                  </a:lnTo>
                  <a:lnTo>
                    <a:pt x="4445381" y="0"/>
                  </a:lnTo>
                  <a:close/>
                </a:path>
                <a:path w="4505959" h="296545">
                  <a:moveTo>
                    <a:pt x="127000" y="220344"/>
                  </a:moveTo>
                  <a:lnTo>
                    <a:pt x="69850" y="220344"/>
                  </a:lnTo>
                  <a:lnTo>
                    <a:pt x="69850" y="233044"/>
                  </a:lnTo>
                  <a:lnTo>
                    <a:pt x="116416" y="233044"/>
                  </a:lnTo>
                  <a:lnTo>
                    <a:pt x="127000" y="220344"/>
                  </a:lnTo>
                  <a:close/>
                </a:path>
                <a:path w="4505959" h="296545">
                  <a:moveTo>
                    <a:pt x="4435602" y="6350"/>
                  </a:moveTo>
                  <a:lnTo>
                    <a:pt x="4435602" y="228600"/>
                  </a:lnTo>
                  <a:lnTo>
                    <a:pt x="4448302" y="228600"/>
                  </a:lnTo>
                  <a:lnTo>
                    <a:pt x="4448302" y="12700"/>
                  </a:lnTo>
                  <a:lnTo>
                    <a:pt x="4441952" y="12700"/>
                  </a:lnTo>
                  <a:lnTo>
                    <a:pt x="4435602" y="6350"/>
                  </a:lnTo>
                  <a:close/>
                </a:path>
                <a:path w="4505959" h="296545">
                  <a:moveTo>
                    <a:pt x="4505452" y="215900"/>
                  </a:moveTo>
                  <a:lnTo>
                    <a:pt x="4448302" y="215900"/>
                  </a:lnTo>
                  <a:lnTo>
                    <a:pt x="4448302" y="228600"/>
                  </a:lnTo>
                  <a:lnTo>
                    <a:pt x="4494868" y="228600"/>
                  </a:lnTo>
                  <a:lnTo>
                    <a:pt x="4505452" y="215900"/>
                  </a:lnTo>
                  <a:close/>
                </a:path>
                <a:path w="4505959" h="296545">
                  <a:moveTo>
                    <a:pt x="69850" y="6350"/>
                  </a:moveTo>
                  <a:lnTo>
                    <a:pt x="63500" y="12700"/>
                  </a:lnTo>
                  <a:lnTo>
                    <a:pt x="69850" y="12700"/>
                  </a:lnTo>
                  <a:lnTo>
                    <a:pt x="69850" y="6350"/>
                  </a:lnTo>
                  <a:close/>
                </a:path>
                <a:path w="4505959" h="296545">
                  <a:moveTo>
                    <a:pt x="4435602" y="6350"/>
                  </a:moveTo>
                  <a:lnTo>
                    <a:pt x="69850" y="6350"/>
                  </a:lnTo>
                  <a:lnTo>
                    <a:pt x="69850" y="12700"/>
                  </a:lnTo>
                  <a:lnTo>
                    <a:pt x="4435602" y="12700"/>
                  </a:lnTo>
                  <a:lnTo>
                    <a:pt x="4435602" y="6350"/>
                  </a:lnTo>
                  <a:close/>
                </a:path>
                <a:path w="4505959" h="296545">
                  <a:moveTo>
                    <a:pt x="4448302" y="6350"/>
                  </a:moveTo>
                  <a:lnTo>
                    <a:pt x="4435602" y="6350"/>
                  </a:lnTo>
                  <a:lnTo>
                    <a:pt x="4441952" y="12700"/>
                  </a:lnTo>
                  <a:lnTo>
                    <a:pt x="4448302" y="12700"/>
                  </a:lnTo>
                  <a:lnTo>
                    <a:pt x="4448302" y="63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1" y="6434328"/>
            <a:ext cx="916639" cy="2392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742" y="270459"/>
            <a:ext cx="9526270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-70" dirty="0"/>
              <a:t>ADL </a:t>
            </a:r>
            <a:r>
              <a:rPr sz="5100" spc="-100" dirty="0"/>
              <a:t>Store offers </a:t>
            </a:r>
            <a:r>
              <a:rPr sz="5100" spc="-85" dirty="0"/>
              <a:t>massive</a:t>
            </a:r>
            <a:r>
              <a:rPr sz="5100" spc="-600" dirty="0"/>
              <a:t> </a:t>
            </a:r>
            <a:r>
              <a:rPr sz="5100" spc="-105" dirty="0"/>
              <a:t>throughput</a:t>
            </a:r>
            <a:endParaRPr sz="5100"/>
          </a:p>
        </p:txBody>
      </p:sp>
      <p:grpSp>
        <p:nvGrpSpPr>
          <p:cNvPr id="4" name="object 4"/>
          <p:cNvGrpSpPr/>
          <p:nvPr/>
        </p:nvGrpSpPr>
        <p:grpSpPr>
          <a:xfrm>
            <a:off x="-1587" y="1280096"/>
            <a:ext cx="12195175" cy="4862195"/>
            <a:chOff x="-1587" y="1280096"/>
            <a:chExt cx="12195175" cy="4862195"/>
          </a:xfrm>
        </p:grpSpPr>
        <p:sp>
          <p:nvSpPr>
            <p:cNvPr id="5" name="object 5"/>
            <p:cNvSpPr/>
            <p:nvPr/>
          </p:nvSpPr>
          <p:spPr>
            <a:xfrm>
              <a:off x="0" y="1281683"/>
              <a:ext cx="12192000" cy="4859020"/>
            </a:xfrm>
            <a:custGeom>
              <a:avLst/>
              <a:gdLst/>
              <a:ahLst/>
              <a:cxnLst/>
              <a:rect l="l" t="t" r="r" b="b"/>
              <a:pathLst>
                <a:path w="12192000" h="4859020">
                  <a:moveTo>
                    <a:pt x="12192000" y="0"/>
                  </a:moveTo>
                  <a:lnTo>
                    <a:pt x="0" y="0"/>
                  </a:lnTo>
                  <a:lnTo>
                    <a:pt x="0" y="4858512"/>
                  </a:lnTo>
                  <a:lnTo>
                    <a:pt x="12192000" y="48585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281683"/>
              <a:ext cx="12192000" cy="4859020"/>
            </a:xfrm>
            <a:custGeom>
              <a:avLst/>
              <a:gdLst/>
              <a:ahLst/>
              <a:cxnLst/>
              <a:rect l="l" t="t" r="r" b="b"/>
              <a:pathLst>
                <a:path w="12192000" h="4859020">
                  <a:moveTo>
                    <a:pt x="0" y="4858512"/>
                  </a:moveTo>
                  <a:lnTo>
                    <a:pt x="12192000" y="485851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4858512"/>
                  </a:lnTo>
                  <a:close/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2287905"/>
              <a:ext cx="114300" cy="19507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00531" y="2208656"/>
            <a:ext cx="5727700" cy="1183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7804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Through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read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parallelism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ADL </a:t>
            </a:r>
            <a:r>
              <a:rPr sz="2200" spc="-25" dirty="0">
                <a:solidFill>
                  <a:srgbClr val="505050"/>
                </a:solidFill>
                <a:latin typeface="Segoe UI"/>
                <a:cs typeface="Segoe UI"/>
              </a:rPr>
              <a:t>Store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provides  massive throughput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Each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read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operation on a ADL </a:t>
            </a:r>
            <a:r>
              <a:rPr sz="2200" spc="-30" dirty="0">
                <a:solidFill>
                  <a:srgbClr val="505050"/>
                </a:solidFill>
                <a:latin typeface="Segoe UI"/>
                <a:cs typeface="Segoe UI"/>
              </a:rPr>
              <a:t>Store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file</a:t>
            </a:r>
            <a:r>
              <a:rPr sz="2200" spc="12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results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0623" y="1879854"/>
            <a:ext cx="10294620" cy="1443990"/>
            <a:chOff x="420623" y="1879854"/>
            <a:chExt cx="10294620" cy="14439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3110865"/>
              <a:ext cx="114300" cy="1950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83142" y="1879854"/>
              <a:ext cx="127000" cy="372745"/>
            </a:xfrm>
            <a:custGeom>
              <a:avLst/>
              <a:gdLst/>
              <a:ahLst/>
              <a:cxnLst/>
              <a:rect l="l" t="t" r="r" b="b"/>
              <a:pathLst>
                <a:path w="127000" h="372744">
                  <a:moveTo>
                    <a:pt x="53593" y="296037"/>
                  </a:moveTo>
                  <a:lnTo>
                    <a:pt x="0" y="296037"/>
                  </a:lnTo>
                  <a:lnTo>
                    <a:pt x="63500" y="372237"/>
                  </a:lnTo>
                  <a:lnTo>
                    <a:pt x="116416" y="308737"/>
                  </a:lnTo>
                  <a:lnTo>
                    <a:pt x="53593" y="308737"/>
                  </a:lnTo>
                  <a:lnTo>
                    <a:pt x="53593" y="296037"/>
                  </a:lnTo>
                  <a:close/>
                </a:path>
                <a:path w="127000" h="372744">
                  <a:moveTo>
                    <a:pt x="73405" y="0"/>
                  </a:moveTo>
                  <a:lnTo>
                    <a:pt x="53593" y="0"/>
                  </a:lnTo>
                  <a:lnTo>
                    <a:pt x="53593" y="308737"/>
                  </a:lnTo>
                  <a:lnTo>
                    <a:pt x="73405" y="308737"/>
                  </a:lnTo>
                  <a:lnTo>
                    <a:pt x="73405" y="0"/>
                  </a:lnTo>
                  <a:close/>
                </a:path>
                <a:path w="127000" h="372744">
                  <a:moveTo>
                    <a:pt x="127000" y="296037"/>
                  </a:moveTo>
                  <a:lnTo>
                    <a:pt x="73405" y="296037"/>
                  </a:lnTo>
                  <a:lnTo>
                    <a:pt x="73405" y="308737"/>
                  </a:lnTo>
                  <a:lnTo>
                    <a:pt x="116416" y="308737"/>
                  </a:lnTo>
                  <a:lnTo>
                    <a:pt x="127000" y="2960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76516" y="2250948"/>
              <a:ext cx="3538854" cy="1073150"/>
            </a:xfrm>
            <a:custGeom>
              <a:avLst/>
              <a:gdLst/>
              <a:ahLst/>
              <a:cxnLst/>
              <a:rect l="l" t="t" r="r" b="b"/>
              <a:pathLst>
                <a:path w="3538854" h="1073150">
                  <a:moveTo>
                    <a:pt x="3538728" y="0"/>
                  </a:moveTo>
                  <a:lnTo>
                    <a:pt x="0" y="0"/>
                  </a:lnTo>
                  <a:lnTo>
                    <a:pt x="0" y="1072896"/>
                  </a:lnTo>
                  <a:lnTo>
                    <a:pt x="3538728" y="1072896"/>
                  </a:lnTo>
                  <a:lnTo>
                    <a:pt x="3538728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0531" y="3367278"/>
            <a:ext cx="50946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in multiple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read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operations executed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in  parallel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against the </a:t>
            </a:r>
            <a:r>
              <a:rPr sz="2200" spc="-15" dirty="0">
                <a:solidFill>
                  <a:srgbClr val="505050"/>
                </a:solidFill>
                <a:latin typeface="Segoe UI"/>
                <a:cs typeface="Segoe UI"/>
              </a:rPr>
              <a:t>backend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storage data  nodes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72806" y="1477137"/>
            <a:ext cx="17424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505050"/>
                </a:solidFill>
                <a:latin typeface="Segoe UI"/>
                <a:cs typeface="Segoe UI"/>
              </a:rPr>
              <a:t>Read</a:t>
            </a:r>
            <a:r>
              <a:rPr sz="2000" spc="-7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operation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88902" y="6423152"/>
            <a:ext cx="147320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20" dirty="0">
                <a:latin typeface="Segoe UI"/>
                <a:cs typeface="Segoe UI"/>
              </a:rPr>
              <a:t>17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04150" y="2256281"/>
            <a:ext cx="229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Azure Data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Lake </a:t>
            </a:r>
            <a:r>
              <a:rPr sz="1600" spc="-20" dirty="0">
                <a:solidFill>
                  <a:srgbClr val="FFFFFF"/>
                </a:solidFill>
                <a:latin typeface="Segoe UI"/>
                <a:cs typeface="Segoe UI"/>
              </a:rPr>
              <a:t>Store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file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34448" y="2863723"/>
            <a:ext cx="1054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…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2819" y="2785872"/>
            <a:ext cx="813816" cy="46786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368540" y="2886455"/>
            <a:ext cx="611505" cy="1981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5730">
              <a:lnSpc>
                <a:spcPts val="955"/>
              </a:lnSpc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Block</a:t>
            </a:r>
            <a:r>
              <a:rPr sz="900" spc="-3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1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330440" y="2668523"/>
            <a:ext cx="1851660" cy="585470"/>
            <a:chOff x="7330440" y="2668523"/>
            <a:chExt cx="1851660" cy="58547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0440" y="2668523"/>
              <a:ext cx="801624" cy="1950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8284" y="2785871"/>
              <a:ext cx="813816" cy="46786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414004" y="2886455"/>
            <a:ext cx="611505" cy="1981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5095">
              <a:lnSpc>
                <a:spcPts val="955"/>
              </a:lnSpc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Block</a:t>
            </a:r>
            <a:r>
              <a:rPr sz="900" spc="-3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2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75904" y="2668523"/>
            <a:ext cx="2152015" cy="585470"/>
            <a:chOff x="8375904" y="2668523"/>
            <a:chExt cx="2152015" cy="58547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75904" y="2668523"/>
              <a:ext cx="801624" cy="1950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5500" y="2785871"/>
              <a:ext cx="812292" cy="46786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759695" y="2886455"/>
            <a:ext cx="612775" cy="1981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6364">
              <a:lnSpc>
                <a:spcPts val="955"/>
              </a:lnSpc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Block</a:t>
            </a:r>
            <a:r>
              <a:rPr sz="900" spc="-3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2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335267" y="2668523"/>
            <a:ext cx="4189729" cy="2329180"/>
            <a:chOff x="6335267" y="2668523"/>
            <a:chExt cx="4189729" cy="2329180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1596" y="2668523"/>
              <a:ext cx="803148" cy="1950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35267" y="3874007"/>
              <a:ext cx="832485" cy="1123315"/>
            </a:xfrm>
            <a:custGeom>
              <a:avLst/>
              <a:gdLst/>
              <a:ahLst/>
              <a:cxnLst/>
              <a:rect l="l" t="t" r="r" b="b"/>
              <a:pathLst>
                <a:path w="832484" h="1123314">
                  <a:moveTo>
                    <a:pt x="832104" y="0"/>
                  </a:moveTo>
                  <a:lnTo>
                    <a:pt x="0" y="0"/>
                  </a:lnTo>
                  <a:lnTo>
                    <a:pt x="0" y="1123188"/>
                  </a:lnTo>
                  <a:lnTo>
                    <a:pt x="832104" y="1123188"/>
                  </a:lnTo>
                  <a:lnTo>
                    <a:pt x="832104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335267" y="4814773"/>
            <a:ext cx="83248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077200" y="3869435"/>
            <a:ext cx="1737360" cy="1127760"/>
          </a:xfrm>
          <a:custGeom>
            <a:avLst/>
            <a:gdLst/>
            <a:ahLst/>
            <a:cxnLst/>
            <a:rect l="l" t="t" r="r" b="b"/>
            <a:pathLst>
              <a:path w="1737359" h="1127760">
                <a:moveTo>
                  <a:pt x="830580" y="0"/>
                </a:moveTo>
                <a:lnTo>
                  <a:pt x="0" y="0"/>
                </a:lnTo>
                <a:lnTo>
                  <a:pt x="0" y="1127760"/>
                </a:lnTo>
                <a:lnTo>
                  <a:pt x="830580" y="1127760"/>
                </a:lnTo>
                <a:lnTo>
                  <a:pt x="830580" y="0"/>
                </a:lnTo>
                <a:close/>
              </a:path>
              <a:path w="1737359" h="1127760">
                <a:moveTo>
                  <a:pt x="1737360" y="0"/>
                </a:moveTo>
                <a:lnTo>
                  <a:pt x="906780" y="0"/>
                </a:lnTo>
                <a:lnTo>
                  <a:pt x="906780" y="1127760"/>
                </a:lnTo>
                <a:lnTo>
                  <a:pt x="1737360" y="1127760"/>
                </a:lnTo>
                <a:lnTo>
                  <a:pt x="1737360" y="0"/>
                </a:lnTo>
                <a:close/>
              </a:path>
            </a:pathLst>
          </a:custGeom>
          <a:solidFill>
            <a:srgbClr val="0D16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77200" y="4814773"/>
            <a:ext cx="1570355" cy="509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8275" algn="ctr">
              <a:lnSpc>
                <a:spcPct val="100000"/>
              </a:lnSpc>
              <a:spcBef>
                <a:spcPts val="105"/>
              </a:spcBef>
              <a:tabLst>
                <a:tab pos="1075055" algn="l"/>
              </a:tabLst>
            </a:pP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	</a:t>
            </a: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Segoe UI"/>
              <a:cs typeface="Segoe UI"/>
            </a:endParaRPr>
          </a:p>
          <a:p>
            <a:pPr marL="168275" algn="ctr">
              <a:lnSpc>
                <a:spcPct val="100000"/>
              </a:lnSpc>
            </a:pP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Backend</a:t>
            </a:r>
            <a:r>
              <a:rPr sz="1200" spc="-1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854183" y="3869435"/>
            <a:ext cx="832485" cy="1127760"/>
          </a:xfrm>
          <a:custGeom>
            <a:avLst/>
            <a:gdLst/>
            <a:ahLst/>
            <a:cxnLst/>
            <a:rect l="l" t="t" r="r" b="b"/>
            <a:pathLst>
              <a:path w="832484" h="1127760">
                <a:moveTo>
                  <a:pt x="832103" y="0"/>
                </a:moveTo>
                <a:lnTo>
                  <a:pt x="0" y="0"/>
                </a:lnTo>
                <a:lnTo>
                  <a:pt x="0" y="1127759"/>
                </a:lnTo>
                <a:lnTo>
                  <a:pt x="832103" y="1127759"/>
                </a:lnTo>
                <a:lnTo>
                  <a:pt x="832103" y="0"/>
                </a:lnTo>
                <a:close/>
              </a:path>
            </a:pathLst>
          </a:custGeom>
          <a:solidFill>
            <a:srgbClr val="0D16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854183" y="4814773"/>
            <a:ext cx="83248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713719" y="3869435"/>
            <a:ext cx="832485" cy="1127760"/>
          </a:xfrm>
          <a:custGeom>
            <a:avLst/>
            <a:gdLst/>
            <a:ahLst/>
            <a:cxnLst/>
            <a:rect l="l" t="t" r="r" b="b"/>
            <a:pathLst>
              <a:path w="832484" h="1127760">
                <a:moveTo>
                  <a:pt x="832103" y="0"/>
                </a:moveTo>
                <a:lnTo>
                  <a:pt x="0" y="0"/>
                </a:lnTo>
                <a:lnTo>
                  <a:pt x="0" y="1127759"/>
                </a:lnTo>
                <a:lnTo>
                  <a:pt x="832103" y="1127759"/>
                </a:lnTo>
                <a:lnTo>
                  <a:pt x="832103" y="0"/>
                </a:lnTo>
                <a:close/>
              </a:path>
            </a:pathLst>
          </a:custGeom>
          <a:solidFill>
            <a:srgbClr val="0D16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713719" y="4814773"/>
            <a:ext cx="83248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206995" y="3869435"/>
            <a:ext cx="830580" cy="1127760"/>
          </a:xfrm>
          <a:custGeom>
            <a:avLst/>
            <a:gdLst/>
            <a:ahLst/>
            <a:cxnLst/>
            <a:rect l="l" t="t" r="r" b="b"/>
            <a:pathLst>
              <a:path w="830579" h="1127760">
                <a:moveTo>
                  <a:pt x="830579" y="0"/>
                </a:moveTo>
                <a:lnTo>
                  <a:pt x="0" y="0"/>
                </a:lnTo>
                <a:lnTo>
                  <a:pt x="0" y="1127759"/>
                </a:lnTo>
                <a:lnTo>
                  <a:pt x="830579" y="1127759"/>
                </a:lnTo>
                <a:lnTo>
                  <a:pt x="830579" y="0"/>
                </a:lnTo>
                <a:close/>
              </a:path>
            </a:pathLst>
          </a:custGeom>
          <a:solidFill>
            <a:srgbClr val="0D16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206995" y="4814773"/>
            <a:ext cx="83058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800">
              <a:latin typeface="Segoe UI"/>
              <a:cs typeface="Segoe U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69379" y="4012691"/>
            <a:ext cx="565403" cy="71170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553200" y="4477511"/>
            <a:ext cx="295910" cy="1250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ck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39583" y="4012691"/>
            <a:ext cx="565403" cy="711707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7423404" y="4477511"/>
            <a:ext cx="295910" cy="1250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ck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05216" y="4012691"/>
            <a:ext cx="565403" cy="71170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8289035" y="4477511"/>
            <a:ext cx="295910" cy="1250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ck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16568" y="4012691"/>
            <a:ext cx="565403" cy="711707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9200388" y="4477511"/>
            <a:ext cx="295910" cy="1250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ts val="955"/>
              </a:lnSpc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ck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2200" y="4012691"/>
            <a:ext cx="565403" cy="711707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066019" y="4477511"/>
            <a:ext cx="295910" cy="1250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ts val="955"/>
              </a:lnSpc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ck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37164" y="4012691"/>
            <a:ext cx="565403" cy="711707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0920983" y="4477511"/>
            <a:ext cx="295910" cy="1250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ts val="955"/>
              </a:lnSpc>
            </a:pPr>
            <a:r>
              <a:rPr sz="900" spc="-5" dirty="0">
                <a:solidFill>
                  <a:srgbClr val="505050"/>
                </a:solidFill>
                <a:latin typeface="Segoe UI"/>
                <a:cs typeface="Segoe UI"/>
              </a:rPr>
              <a:t>Blo</a:t>
            </a:r>
            <a:r>
              <a:rPr sz="900" dirty="0">
                <a:solidFill>
                  <a:srgbClr val="505050"/>
                </a:solidFill>
                <a:latin typeface="Segoe UI"/>
                <a:cs typeface="Segoe UI"/>
              </a:rPr>
              <a:t>ck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687819" y="3319271"/>
            <a:ext cx="4505960" cy="554990"/>
            <a:chOff x="6687819" y="3319271"/>
            <a:chExt cx="4505960" cy="554990"/>
          </a:xfrm>
        </p:grpSpPr>
        <p:sp>
          <p:nvSpPr>
            <p:cNvPr id="53" name="object 53"/>
            <p:cNvSpPr/>
            <p:nvPr/>
          </p:nvSpPr>
          <p:spPr>
            <a:xfrm>
              <a:off x="7558024" y="3581399"/>
              <a:ext cx="2776220" cy="288925"/>
            </a:xfrm>
            <a:custGeom>
              <a:avLst/>
              <a:gdLst/>
              <a:ahLst/>
              <a:cxnLst/>
              <a:rect l="l" t="t" r="r" b="b"/>
              <a:pathLst>
                <a:path w="2776220" h="288925">
                  <a:moveTo>
                    <a:pt x="127000" y="212344"/>
                  </a:moveTo>
                  <a:lnTo>
                    <a:pt x="69850" y="212344"/>
                  </a:lnTo>
                  <a:lnTo>
                    <a:pt x="69850" y="0"/>
                  </a:lnTo>
                  <a:lnTo>
                    <a:pt x="57150" y="0"/>
                  </a:lnTo>
                  <a:lnTo>
                    <a:pt x="57150" y="212344"/>
                  </a:lnTo>
                  <a:lnTo>
                    <a:pt x="0" y="212344"/>
                  </a:lnTo>
                  <a:lnTo>
                    <a:pt x="63500" y="288544"/>
                  </a:lnTo>
                  <a:lnTo>
                    <a:pt x="116408" y="225044"/>
                  </a:lnTo>
                  <a:lnTo>
                    <a:pt x="127000" y="212344"/>
                  </a:lnTo>
                  <a:close/>
                </a:path>
                <a:path w="2776220" h="288925">
                  <a:moveTo>
                    <a:pt x="998728" y="212344"/>
                  </a:moveTo>
                  <a:lnTo>
                    <a:pt x="941578" y="212344"/>
                  </a:lnTo>
                  <a:lnTo>
                    <a:pt x="941578" y="0"/>
                  </a:lnTo>
                  <a:lnTo>
                    <a:pt x="928878" y="0"/>
                  </a:lnTo>
                  <a:lnTo>
                    <a:pt x="928878" y="212344"/>
                  </a:lnTo>
                  <a:lnTo>
                    <a:pt x="871728" y="212344"/>
                  </a:lnTo>
                  <a:lnTo>
                    <a:pt x="935228" y="288544"/>
                  </a:lnTo>
                  <a:lnTo>
                    <a:pt x="988136" y="225044"/>
                  </a:lnTo>
                  <a:lnTo>
                    <a:pt x="998728" y="212344"/>
                  </a:lnTo>
                  <a:close/>
                </a:path>
                <a:path w="2776220" h="288925">
                  <a:moveTo>
                    <a:pt x="1905508" y="212344"/>
                  </a:moveTo>
                  <a:lnTo>
                    <a:pt x="1848358" y="212344"/>
                  </a:lnTo>
                  <a:lnTo>
                    <a:pt x="1848358" y="0"/>
                  </a:lnTo>
                  <a:lnTo>
                    <a:pt x="1835658" y="0"/>
                  </a:lnTo>
                  <a:lnTo>
                    <a:pt x="1835658" y="212344"/>
                  </a:lnTo>
                  <a:lnTo>
                    <a:pt x="1778508" y="212344"/>
                  </a:lnTo>
                  <a:lnTo>
                    <a:pt x="1842008" y="288544"/>
                  </a:lnTo>
                  <a:lnTo>
                    <a:pt x="1894916" y="225044"/>
                  </a:lnTo>
                  <a:lnTo>
                    <a:pt x="1905508" y="212344"/>
                  </a:lnTo>
                  <a:close/>
                </a:path>
                <a:path w="2776220" h="288925">
                  <a:moveTo>
                    <a:pt x="2775712" y="212344"/>
                  </a:moveTo>
                  <a:lnTo>
                    <a:pt x="2718562" y="212344"/>
                  </a:lnTo>
                  <a:lnTo>
                    <a:pt x="2718562" y="0"/>
                  </a:lnTo>
                  <a:lnTo>
                    <a:pt x="2705862" y="0"/>
                  </a:lnTo>
                  <a:lnTo>
                    <a:pt x="2705862" y="212344"/>
                  </a:lnTo>
                  <a:lnTo>
                    <a:pt x="2648712" y="212344"/>
                  </a:lnTo>
                  <a:lnTo>
                    <a:pt x="2712212" y="288544"/>
                  </a:lnTo>
                  <a:lnTo>
                    <a:pt x="2765120" y="225044"/>
                  </a:lnTo>
                  <a:lnTo>
                    <a:pt x="2775712" y="21234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4355" y="3323843"/>
              <a:ext cx="2540" cy="258445"/>
            </a:xfrm>
            <a:custGeom>
              <a:avLst/>
              <a:gdLst/>
              <a:ahLst/>
              <a:cxnLst/>
              <a:rect l="l" t="t" r="r" b="b"/>
              <a:pathLst>
                <a:path w="2540" h="258445">
                  <a:moveTo>
                    <a:pt x="2159" y="0"/>
                  </a:moveTo>
                  <a:lnTo>
                    <a:pt x="0" y="258063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687819" y="3577335"/>
              <a:ext cx="4505960" cy="296545"/>
            </a:xfrm>
            <a:custGeom>
              <a:avLst/>
              <a:gdLst/>
              <a:ahLst/>
              <a:cxnLst/>
              <a:rect l="l" t="t" r="r" b="b"/>
              <a:pathLst>
                <a:path w="4505959" h="296545">
                  <a:moveTo>
                    <a:pt x="57150" y="220344"/>
                  </a:moveTo>
                  <a:lnTo>
                    <a:pt x="0" y="220344"/>
                  </a:lnTo>
                  <a:lnTo>
                    <a:pt x="63500" y="296544"/>
                  </a:lnTo>
                  <a:lnTo>
                    <a:pt x="116416" y="233044"/>
                  </a:lnTo>
                  <a:lnTo>
                    <a:pt x="57150" y="233044"/>
                  </a:lnTo>
                  <a:lnTo>
                    <a:pt x="57150" y="220344"/>
                  </a:lnTo>
                  <a:close/>
                </a:path>
                <a:path w="4505959" h="296545">
                  <a:moveTo>
                    <a:pt x="4435602" y="215900"/>
                  </a:moveTo>
                  <a:lnTo>
                    <a:pt x="4378452" y="215900"/>
                  </a:lnTo>
                  <a:lnTo>
                    <a:pt x="4441952" y="292100"/>
                  </a:lnTo>
                  <a:lnTo>
                    <a:pt x="4494868" y="228600"/>
                  </a:lnTo>
                  <a:lnTo>
                    <a:pt x="4435602" y="228600"/>
                  </a:lnTo>
                  <a:lnTo>
                    <a:pt x="4435602" y="215900"/>
                  </a:lnTo>
                  <a:close/>
                </a:path>
                <a:path w="4505959" h="296545">
                  <a:moveTo>
                    <a:pt x="4445381" y="0"/>
                  </a:moveTo>
                  <a:lnTo>
                    <a:pt x="59944" y="0"/>
                  </a:lnTo>
                  <a:lnTo>
                    <a:pt x="57150" y="2793"/>
                  </a:lnTo>
                  <a:lnTo>
                    <a:pt x="57150" y="233044"/>
                  </a:lnTo>
                  <a:lnTo>
                    <a:pt x="69850" y="233044"/>
                  </a:lnTo>
                  <a:lnTo>
                    <a:pt x="69850" y="12700"/>
                  </a:lnTo>
                  <a:lnTo>
                    <a:pt x="63500" y="12700"/>
                  </a:lnTo>
                  <a:lnTo>
                    <a:pt x="69850" y="6350"/>
                  </a:lnTo>
                  <a:lnTo>
                    <a:pt x="4448302" y="6350"/>
                  </a:lnTo>
                  <a:lnTo>
                    <a:pt x="4448302" y="2793"/>
                  </a:lnTo>
                  <a:lnTo>
                    <a:pt x="4445381" y="0"/>
                  </a:lnTo>
                  <a:close/>
                </a:path>
                <a:path w="4505959" h="296545">
                  <a:moveTo>
                    <a:pt x="127000" y="220344"/>
                  </a:moveTo>
                  <a:lnTo>
                    <a:pt x="69850" y="220344"/>
                  </a:lnTo>
                  <a:lnTo>
                    <a:pt x="69850" y="233044"/>
                  </a:lnTo>
                  <a:lnTo>
                    <a:pt x="116416" y="233044"/>
                  </a:lnTo>
                  <a:lnTo>
                    <a:pt x="127000" y="220344"/>
                  </a:lnTo>
                  <a:close/>
                </a:path>
                <a:path w="4505959" h="296545">
                  <a:moveTo>
                    <a:pt x="4435602" y="6350"/>
                  </a:moveTo>
                  <a:lnTo>
                    <a:pt x="4435602" y="228600"/>
                  </a:lnTo>
                  <a:lnTo>
                    <a:pt x="4448302" y="228600"/>
                  </a:lnTo>
                  <a:lnTo>
                    <a:pt x="4448302" y="12700"/>
                  </a:lnTo>
                  <a:lnTo>
                    <a:pt x="4441952" y="12700"/>
                  </a:lnTo>
                  <a:lnTo>
                    <a:pt x="4435602" y="6350"/>
                  </a:lnTo>
                  <a:close/>
                </a:path>
                <a:path w="4505959" h="296545">
                  <a:moveTo>
                    <a:pt x="4505452" y="215900"/>
                  </a:moveTo>
                  <a:lnTo>
                    <a:pt x="4448302" y="215900"/>
                  </a:lnTo>
                  <a:lnTo>
                    <a:pt x="4448302" y="228600"/>
                  </a:lnTo>
                  <a:lnTo>
                    <a:pt x="4494868" y="228600"/>
                  </a:lnTo>
                  <a:lnTo>
                    <a:pt x="4505452" y="215900"/>
                  </a:lnTo>
                  <a:close/>
                </a:path>
                <a:path w="4505959" h="296545">
                  <a:moveTo>
                    <a:pt x="69850" y="6350"/>
                  </a:moveTo>
                  <a:lnTo>
                    <a:pt x="63500" y="12700"/>
                  </a:lnTo>
                  <a:lnTo>
                    <a:pt x="69850" y="12700"/>
                  </a:lnTo>
                  <a:lnTo>
                    <a:pt x="69850" y="6350"/>
                  </a:lnTo>
                  <a:close/>
                </a:path>
                <a:path w="4505959" h="296545">
                  <a:moveTo>
                    <a:pt x="4435602" y="6350"/>
                  </a:moveTo>
                  <a:lnTo>
                    <a:pt x="69850" y="6350"/>
                  </a:lnTo>
                  <a:lnTo>
                    <a:pt x="69850" y="12700"/>
                  </a:lnTo>
                  <a:lnTo>
                    <a:pt x="4435602" y="12700"/>
                  </a:lnTo>
                  <a:lnTo>
                    <a:pt x="4435602" y="6350"/>
                  </a:lnTo>
                  <a:close/>
                </a:path>
                <a:path w="4505959" h="296545">
                  <a:moveTo>
                    <a:pt x="4448302" y="6350"/>
                  </a:moveTo>
                  <a:lnTo>
                    <a:pt x="4435602" y="6350"/>
                  </a:lnTo>
                  <a:lnTo>
                    <a:pt x="4441952" y="12700"/>
                  </a:lnTo>
                  <a:lnTo>
                    <a:pt x="4448302" y="12700"/>
                  </a:lnTo>
                  <a:lnTo>
                    <a:pt x="4448302" y="63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1" y="6434328"/>
            <a:ext cx="916639" cy="2392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742" y="270459"/>
            <a:ext cx="1041463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-70" dirty="0"/>
              <a:t>ADL </a:t>
            </a:r>
            <a:r>
              <a:rPr sz="5100" spc="-100" dirty="0"/>
              <a:t>Store: </a:t>
            </a:r>
            <a:r>
              <a:rPr sz="5100" spc="-80" dirty="0"/>
              <a:t>high </a:t>
            </a:r>
            <a:r>
              <a:rPr sz="5100" spc="-95" dirty="0"/>
              <a:t>availability </a:t>
            </a:r>
            <a:r>
              <a:rPr sz="5100" spc="-70" dirty="0"/>
              <a:t>and</a:t>
            </a:r>
            <a:r>
              <a:rPr sz="5100" spc="-675" dirty="0"/>
              <a:t> </a:t>
            </a:r>
            <a:r>
              <a:rPr sz="5100" spc="-100" dirty="0"/>
              <a:t>reliability</a:t>
            </a:r>
            <a:endParaRPr sz="5100"/>
          </a:p>
        </p:txBody>
      </p:sp>
      <p:grpSp>
        <p:nvGrpSpPr>
          <p:cNvPr id="4" name="object 4"/>
          <p:cNvGrpSpPr/>
          <p:nvPr/>
        </p:nvGrpSpPr>
        <p:grpSpPr>
          <a:xfrm>
            <a:off x="-1587" y="1260284"/>
            <a:ext cx="12195175" cy="4910455"/>
            <a:chOff x="-1587" y="1260284"/>
            <a:chExt cx="12195175" cy="4910455"/>
          </a:xfrm>
        </p:grpSpPr>
        <p:sp>
          <p:nvSpPr>
            <p:cNvPr id="5" name="object 5"/>
            <p:cNvSpPr/>
            <p:nvPr/>
          </p:nvSpPr>
          <p:spPr>
            <a:xfrm>
              <a:off x="0" y="1261872"/>
              <a:ext cx="12192000" cy="4907280"/>
            </a:xfrm>
            <a:custGeom>
              <a:avLst/>
              <a:gdLst/>
              <a:ahLst/>
              <a:cxnLst/>
              <a:rect l="l" t="t" r="r" b="b"/>
              <a:pathLst>
                <a:path w="12192000" h="4907280">
                  <a:moveTo>
                    <a:pt x="12192000" y="0"/>
                  </a:moveTo>
                  <a:lnTo>
                    <a:pt x="0" y="0"/>
                  </a:lnTo>
                  <a:lnTo>
                    <a:pt x="0" y="4907280"/>
                  </a:lnTo>
                  <a:lnTo>
                    <a:pt x="12192000" y="490728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261872"/>
              <a:ext cx="12192000" cy="4907280"/>
            </a:xfrm>
            <a:custGeom>
              <a:avLst/>
              <a:gdLst/>
              <a:ahLst/>
              <a:cxnLst/>
              <a:rect l="l" t="t" r="r" b="b"/>
              <a:pathLst>
                <a:path w="12192000" h="4907280">
                  <a:moveTo>
                    <a:pt x="0" y="4907280"/>
                  </a:moveTo>
                  <a:lnTo>
                    <a:pt x="12192000" y="490728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4907280"/>
                  </a:lnTo>
                  <a:close/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1780286"/>
              <a:ext cx="114300" cy="1950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2938526"/>
              <a:ext cx="114300" cy="1950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3761358"/>
              <a:ext cx="114300" cy="1950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4584318"/>
              <a:ext cx="114300" cy="1950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00531" y="1700911"/>
            <a:ext cx="5704840" cy="3500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83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Azure maintains 3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replicas </a:t>
            </a:r>
            <a:r>
              <a:rPr sz="2200" spc="-25" dirty="0">
                <a:solidFill>
                  <a:srgbClr val="505050"/>
                </a:solidFill>
                <a:latin typeface="Segoe UI"/>
                <a:cs typeface="Segoe UI"/>
              </a:rPr>
              <a:t>of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each data object  per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region across three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fault and upgrade  domains</a:t>
            </a:r>
            <a:endParaRPr sz="2200">
              <a:latin typeface="Segoe UI"/>
              <a:cs typeface="Segoe UI"/>
            </a:endParaRPr>
          </a:p>
          <a:p>
            <a:pPr marL="12700" marR="156845">
              <a:lnSpc>
                <a:spcPct val="100000"/>
              </a:lnSpc>
              <a:spcBef>
                <a:spcPts val="1200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Each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create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or append operation on a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replica 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is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replicated to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other</a:t>
            </a:r>
            <a:r>
              <a:rPr sz="2200" spc="2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two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Writes </a:t>
            </a:r>
            <a:r>
              <a:rPr sz="2200" spc="-15" dirty="0">
                <a:solidFill>
                  <a:srgbClr val="505050"/>
                </a:solidFill>
                <a:latin typeface="Segoe UI"/>
                <a:cs typeface="Segoe UI"/>
              </a:rPr>
              <a:t>are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committed to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application only</a:t>
            </a:r>
            <a:r>
              <a:rPr sz="2200" spc="12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505050"/>
                </a:solidFill>
                <a:latin typeface="Segoe UI"/>
                <a:cs typeface="Segoe UI"/>
              </a:rPr>
              <a:t>after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all replicas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are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successfully</a:t>
            </a:r>
            <a:r>
              <a:rPr sz="2200" spc="3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updated</a:t>
            </a:r>
            <a:endParaRPr sz="2200">
              <a:latin typeface="Segoe UI"/>
              <a:cs typeface="Segoe UI"/>
            </a:endParaRPr>
          </a:p>
          <a:p>
            <a:pPr marL="12700" marR="1803400">
              <a:lnSpc>
                <a:spcPct val="100000"/>
              </a:lnSpc>
              <a:spcBef>
                <a:spcPts val="1205"/>
              </a:spcBef>
            </a:pPr>
            <a:r>
              <a:rPr sz="2200" spc="-20" dirty="0">
                <a:solidFill>
                  <a:srgbClr val="505050"/>
                </a:solidFill>
                <a:latin typeface="Segoe UI"/>
                <a:cs typeface="Segoe UI"/>
              </a:rPr>
              <a:t>Read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operations can go against  any</a:t>
            </a:r>
            <a:r>
              <a:rPr sz="220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replica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8642" y="5293867"/>
            <a:ext cx="39370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marR="5080" indent="-786765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Data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is never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lost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or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unavailable 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even under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 failures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614159" y="1458467"/>
            <a:ext cx="5206365" cy="3710940"/>
            <a:chOff x="6614159" y="1458467"/>
            <a:chExt cx="5206365" cy="3710940"/>
          </a:xfrm>
        </p:grpSpPr>
        <p:sp>
          <p:nvSpPr>
            <p:cNvPr id="14" name="object 14"/>
            <p:cNvSpPr/>
            <p:nvPr/>
          </p:nvSpPr>
          <p:spPr>
            <a:xfrm>
              <a:off x="6614159" y="1458467"/>
              <a:ext cx="5206365" cy="3710940"/>
            </a:xfrm>
            <a:custGeom>
              <a:avLst/>
              <a:gdLst/>
              <a:ahLst/>
              <a:cxnLst/>
              <a:rect l="l" t="t" r="r" b="b"/>
              <a:pathLst>
                <a:path w="5206365" h="3710940">
                  <a:moveTo>
                    <a:pt x="5205984" y="0"/>
                  </a:moveTo>
                  <a:lnTo>
                    <a:pt x="0" y="0"/>
                  </a:lnTo>
                  <a:lnTo>
                    <a:pt x="0" y="3710939"/>
                  </a:lnTo>
                  <a:lnTo>
                    <a:pt x="5205984" y="3710939"/>
                  </a:lnTo>
                  <a:lnTo>
                    <a:pt x="5205984" y="0"/>
                  </a:lnTo>
                  <a:close/>
                </a:path>
              </a:pathLst>
            </a:custGeom>
            <a:solidFill>
              <a:srgbClr val="009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6287" y="1459229"/>
              <a:ext cx="4575047" cy="34175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085076" y="4394708"/>
            <a:ext cx="101726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404040"/>
                </a:solidFill>
                <a:latin typeface="Segoe UI"/>
                <a:cs typeface="Segoe UI"/>
              </a:rPr>
              <a:t>Replica</a:t>
            </a:r>
            <a:r>
              <a:rPr sz="200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404040"/>
                </a:solidFill>
                <a:latin typeface="Segoe UI"/>
                <a:cs typeface="Segoe UI"/>
              </a:rPr>
              <a:t>2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92206" y="4394708"/>
            <a:ext cx="101726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404040"/>
                </a:solidFill>
                <a:latin typeface="Segoe UI"/>
                <a:cs typeface="Segoe UI"/>
              </a:rPr>
              <a:t>Replica</a:t>
            </a:r>
            <a:r>
              <a:rPr sz="2000" spc="-5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404040"/>
                </a:solidFill>
                <a:latin typeface="Segoe UI"/>
                <a:cs typeface="Segoe UI"/>
              </a:rPr>
              <a:t>3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01985" y="2473197"/>
            <a:ext cx="142811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75590" marR="5080" indent="-276225">
              <a:lnSpc>
                <a:spcPts val="1939"/>
              </a:lnSpc>
              <a:spcBef>
                <a:spcPts val="345"/>
              </a:spcBef>
            </a:pPr>
            <a:r>
              <a:rPr sz="1800" spc="-75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au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t/u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e 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domains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725277" y="2085594"/>
            <a:ext cx="295910" cy="406400"/>
          </a:xfrm>
          <a:custGeom>
            <a:avLst/>
            <a:gdLst/>
            <a:ahLst/>
            <a:cxnLst/>
            <a:rect l="l" t="t" r="r" b="b"/>
            <a:pathLst>
              <a:path w="295909" h="406400">
                <a:moveTo>
                  <a:pt x="71564" y="63492"/>
                </a:moveTo>
                <a:lnTo>
                  <a:pt x="47676" y="79858"/>
                </a:lnTo>
                <a:lnTo>
                  <a:pt x="271779" y="406272"/>
                </a:lnTo>
                <a:lnTo>
                  <a:pt x="295655" y="389889"/>
                </a:lnTo>
                <a:lnTo>
                  <a:pt x="71564" y="63492"/>
                </a:lnTo>
                <a:close/>
              </a:path>
              <a:path w="295909" h="406400">
                <a:moveTo>
                  <a:pt x="10541" y="0"/>
                </a:moveTo>
                <a:lnTo>
                  <a:pt x="0" y="112521"/>
                </a:lnTo>
                <a:lnTo>
                  <a:pt x="47676" y="79858"/>
                </a:lnTo>
                <a:lnTo>
                  <a:pt x="39497" y="67944"/>
                </a:lnTo>
                <a:lnTo>
                  <a:pt x="63373" y="51561"/>
                </a:lnTo>
                <a:lnTo>
                  <a:pt x="88978" y="51561"/>
                </a:lnTo>
                <a:lnTo>
                  <a:pt x="119379" y="30733"/>
                </a:lnTo>
                <a:lnTo>
                  <a:pt x="10541" y="0"/>
                </a:lnTo>
                <a:close/>
              </a:path>
              <a:path w="295909" h="406400">
                <a:moveTo>
                  <a:pt x="63373" y="51561"/>
                </a:moveTo>
                <a:lnTo>
                  <a:pt x="39497" y="67944"/>
                </a:lnTo>
                <a:lnTo>
                  <a:pt x="47676" y="79858"/>
                </a:lnTo>
                <a:lnTo>
                  <a:pt x="71564" y="63492"/>
                </a:lnTo>
                <a:lnTo>
                  <a:pt x="63373" y="51561"/>
                </a:lnTo>
                <a:close/>
              </a:path>
              <a:path w="295909" h="406400">
                <a:moveTo>
                  <a:pt x="88978" y="51561"/>
                </a:moveTo>
                <a:lnTo>
                  <a:pt x="63373" y="51561"/>
                </a:lnTo>
                <a:lnTo>
                  <a:pt x="71564" y="63492"/>
                </a:lnTo>
                <a:lnTo>
                  <a:pt x="88978" y="515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03335" y="1440281"/>
            <a:ext cx="1863089" cy="98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170" marR="5080" indent="-217804">
              <a:lnSpc>
                <a:spcPct val="156700"/>
              </a:lnSpc>
              <a:spcBef>
                <a:spcPts val="100"/>
              </a:spcBef>
              <a:tabLst>
                <a:tab pos="956944" algn="l"/>
              </a:tabLst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Wr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it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e	</a:t>
            </a: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Commit  </a:t>
            </a:r>
            <a:r>
              <a:rPr sz="2000" spc="-15" dirty="0">
                <a:solidFill>
                  <a:srgbClr val="404040"/>
                </a:solidFill>
                <a:latin typeface="Segoe UI"/>
                <a:cs typeface="Segoe UI"/>
              </a:rPr>
              <a:t>Replica</a:t>
            </a:r>
            <a:r>
              <a:rPr sz="2000" dirty="0">
                <a:solidFill>
                  <a:srgbClr val="404040"/>
                </a:solidFill>
                <a:latin typeface="Segoe UI"/>
                <a:cs typeface="Segoe UI"/>
              </a:rPr>
              <a:t> 1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88902" y="6423152"/>
            <a:ext cx="147320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20" dirty="0">
                <a:latin typeface="Segoe UI"/>
                <a:cs typeface="Segoe UI"/>
              </a:rPr>
              <a:t>18</a:t>
            </a:r>
            <a:endParaRPr sz="8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55235" cy="6858000"/>
          </a:xfrm>
          <a:custGeom>
            <a:avLst/>
            <a:gdLst/>
            <a:ahLst/>
            <a:cxnLst/>
            <a:rect l="l" t="t" r="r" b="b"/>
            <a:pathLst>
              <a:path w="5055235" h="6858000">
                <a:moveTo>
                  <a:pt x="0" y="6858000"/>
                </a:moveTo>
                <a:lnTo>
                  <a:pt x="5055108" y="6858000"/>
                </a:lnTo>
                <a:lnTo>
                  <a:pt x="505510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47" y="6477000"/>
            <a:ext cx="897636" cy="19659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55108" y="0"/>
            <a:ext cx="7137400" cy="6858000"/>
            <a:chOff x="5055108" y="0"/>
            <a:chExt cx="7137400" cy="6858000"/>
          </a:xfrm>
        </p:grpSpPr>
        <p:sp>
          <p:nvSpPr>
            <p:cNvPr id="5" name="object 5"/>
            <p:cNvSpPr/>
            <p:nvPr/>
          </p:nvSpPr>
          <p:spPr>
            <a:xfrm>
              <a:off x="5055108" y="0"/>
              <a:ext cx="7137400" cy="6858000"/>
            </a:xfrm>
            <a:custGeom>
              <a:avLst/>
              <a:gdLst/>
              <a:ahLst/>
              <a:cxnLst/>
              <a:rect l="l" t="t" r="r" b="b"/>
              <a:pathLst>
                <a:path w="7137400" h="6858000">
                  <a:moveTo>
                    <a:pt x="713689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136892" y="6858000"/>
                  </a:lnTo>
                  <a:lnTo>
                    <a:pt x="713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555479" y="5623559"/>
              <a:ext cx="1148080" cy="1234440"/>
            </a:xfrm>
            <a:custGeom>
              <a:avLst/>
              <a:gdLst/>
              <a:ahLst/>
              <a:cxnLst/>
              <a:rect l="l" t="t" r="r" b="b"/>
              <a:pathLst>
                <a:path w="1148079" h="1234440">
                  <a:moveTo>
                    <a:pt x="1147572" y="0"/>
                  </a:moveTo>
                  <a:lnTo>
                    <a:pt x="0" y="0"/>
                  </a:lnTo>
                  <a:lnTo>
                    <a:pt x="0" y="1234439"/>
                  </a:lnTo>
                  <a:lnTo>
                    <a:pt x="125475" y="1234439"/>
                  </a:lnTo>
                  <a:lnTo>
                    <a:pt x="1147572" y="0"/>
                  </a:lnTo>
                  <a:close/>
                </a:path>
              </a:pathLst>
            </a:custGeom>
            <a:solidFill>
              <a:srgbClr val="FCB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68255" y="5623559"/>
              <a:ext cx="1195070" cy="1234440"/>
            </a:xfrm>
            <a:custGeom>
              <a:avLst/>
              <a:gdLst/>
              <a:ahLst/>
              <a:cxnLst/>
              <a:rect l="l" t="t" r="r" b="b"/>
              <a:pathLst>
                <a:path w="1195070" h="1234440">
                  <a:moveTo>
                    <a:pt x="1194816" y="0"/>
                  </a:moveTo>
                  <a:lnTo>
                    <a:pt x="1022476" y="0"/>
                  </a:lnTo>
                  <a:lnTo>
                    <a:pt x="0" y="1234439"/>
                  </a:lnTo>
                  <a:lnTo>
                    <a:pt x="1194816" y="1234439"/>
                  </a:lnTo>
                  <a:lnTo>
                    <a:pt x="1194816" y="0"/>
                  </a:lnTo>
                  <a:close/>
                </a:path>
              </a:pathLst>
            </a:custGeom>
            <a:solidFill>
              <a:srgbClr val="F68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55479" y="4392167"/>
              <a:ext cx="1148080" cy="1234440"/>
            </a:xfrm>
            <a:custGeom>
              <a:avLst/>
              <a:gdLst/>
              <a:ahLst/>
              <a:cxnLst/>
              <a:rect l="l" t="t" r="r" b="b"/>
              <a:pathLst>
                <a:path w="1148079" h="1234439">
                  <a:moveTo>
                    <a:pt x="1147572" y="0"/>
                  </a:moveTo>
                  <a:lnTo>
                    <a:pt x="0" y="0"/>
                  </a:lnTo>
                  <a:lnTo>
                    <a:pt x="0" y="1234439"/>
                  </a:lnTo>
                  <a:lnTo>
                    <a:pt x="125475" y="1234439"/>
                  </a:lnTo>
                  <a:lnTo>
                    <a:pt x="1147572" y="0"/>
                  </a:lnTo>
                  <a:close/>
                </a:path>
              </a:pathLst>
            </a:custGeom>
            <a:solidFill>
              <a:srgbClr val="FCB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668255" y="4392167"/>
              <a:ext cx="1195070" cy="1234440"/>
            </a:xfrm>
            <a:custGeom>
              <a:avLst/>
              <a:gdLst/>
              <a:ahLst/>
              <a:cxnLst/>
              <a:rect l="l" t="t" r="r" b="b"/>
              <a:pathLst>
                <a:path w="1195070" h="1234439">
                  <a:moveTo>
                    <a:pt x="1194816" y="0"/>
                  </a:moveTo>
                  <a:lnTo>
                    <a:pt x="1022476" y="0"/>
                  </a:lnTo>
                  <a:lnTo>
                    <a:pt x="0" y="1234439"/>
                  </a:lnTo>
                  <a:lnTo>
                    <a:pt x="1194816" y="1234439"/>
                  </a:lnTo>
                  <a:lnTo>
                    <a:pt x="1194816" y="0"/>
                  </a:lnTo>
                  <a:close/>
                </a:path>
              </a:pathLst>
            </a:custGeom>
            <a:solidFill>
              <a:srgbClr val="F68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55479" y="3159251"/>
              <a:ext cx="1148080" cy="1234440"/>
            </a:xfrm>
            <a:custGeom>
              <a:avLst/>
              <a:gdLst/>
              <a:ahLst/>
              <a:cxnLst/>
              <a:rect l="l" t="t" r="r" b="b"/>
              <a:pathLst>
                <a:path w="1148079" h="1234439">
                  <a:moveTo>
                    <a:pt x="1147572" y="0"/>
                  </a:moveTo>
                  <a:lnTo>
                    <a:pt x="0" y="0"/>
                  </a:lnTo>
                  <a:lnTo>
                    <a:pt x="0" y="1234440"/>
                  </a:lnTo>
                  <a:lnTo>
                    <a:pt x="125475" y="1234440"/>
                  </a:lnTo>
                  <a:lnTo>
                    <a:pt x="1147572" y="0"/>
                  </a:lnTo>
                  <a:close/>
                </a:path>
              </a:pathLst>
            </a:custGeom>
            <a:solidFill>
              <a:srgbClr val="FCB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68255" y="3159251"/>
              <a:ext cx="1195070" cy="1234440"/>
            </a:xfrm>
            <a:custGeom>
              <a:avLst/>
              <a:gdLst/>
              <a:ahLst/>
              <a:cxnLst/>
              <a:rect l="l" t="t" r="r" b="b"/>
              <a:pathLst>
                <a:path w="1195070" h="1234439">
                  <a:moveTo>
                    <a:pt x="1194816" y="0"/>
                  </a:moveTo>
                  <a:lnTo>
                    <a:pt x="1022476" y="0"/>
                  </a:lnTo>
                  <a:lnTo>
                    <a:pt x="0" y="1234440"/>
                  </a:lnTo>
                  <a:lnTo>
                    <a:pt x="1194816" y="1234440"/>
                  </a:lnTo>
                  <a:lnTo>
                    <a:pt x="1194816" y="0"/>
                  </a:lnTo>
                  <a:close/>
                </a:path>
              </a:pathLst>
            </a:custGeom>
            <a:solidFill>
              <a:srgbClr val="F68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96072" y="5623559"/>
              <a:ext cx="1148080" cy="1234440"/>
            </a:xfrm>
            <a:custGeom>
              <a:avLst/>
              <a:gdLst/>
              <a:ahLst/>
              <a:cxnLst/>
              <a:rect l="l" t="t" r="r" b="b"/>
              <a:pathLst>
                <a:path w="1148079" h="1234440">
                  <a:moveTo>
                    <a:pt x="1147572" y="0"/>
                  </a:moveTo>
                  <a:lnTo>
                    <a:pt x="0" y="0"/>
                  </a:lnTo>
                  <a:lnTo>
                    <a:pt x="0" y="1234439"/>
                  </a:lnTo>
                  <a:lnTo>
                    <a:pt x="125475" y="1234439"/>
                  </a:lnTo>
                  <a:lnTo>
                    <a:pt x="1147572" y="0"/>
                  </a:lnTo>
                  <a:close/>
                </a:path>
              </a:pathLst>
            </a:custGeom>
            <a:solidFill>
              <a:srgbClr val="FCB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8848" y="5623559"/>
              <a:ext cx="1195070" cy="1234440"/>
            </a:xfrm>
            <a:custGeom>
              <a:avLst/>
              <a:gdLst/>
              <a:ahLst/>
              <a:cxnLst/>
              <a:rect l="l" t="t" r="r" b="b"/>
              <a:pathLst>
                <a:path w="1195070" h="1234440">
                  <a:moveTo>
                    <a:pt x="1194816" y="0"/>
                  </a:moveTo>
                  <a:lnTo>
                    <a:pt x="1022476" y="0"/>
                  </a:lnTo>
                  <a:lnTo>
                    <a:pt x="0" y="1234439"/>
                  </a:lnTo>
                  <a:lnTo>
                    <a:pt x="1194816" y="1234439"/>
                  </a:lnTo>
                  <a:lnTo>
                    <a:pt x="1194816" y="0"/>
                  </a:lnTo>
                  <a:close/>
                </a:path>
              </a:pathLst>
            </a:custGeom>
            <a:solidFill>
              <a:srgbClr val="F68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96072" y="4392167"/>
              <a:ext cx="1148080" cy="1234440"/>
            </a:xfrm>
            <a:custGeom>
              <a:avLst/>
              <a:gdLst/>
              <a:ahLst/>
              <a:cxnLst/>
              <a:rect l="l" t="t" r="r" b="b"/>
              <a:pathLst>
                <a:path w="1148079" h="1234439">
                  <a:moveTo>
                    <a:pt x="1147572" y="0"/>
                  </a:moveTo>
                  <a:lnTo>
                    <a:pt x="0" y="0"/>
                  </a:lnTo>
                  <a:lnTo>
                    <a:pt x="0" y="1234439"/>
                  </a:lnTo>
                  <a:lnTo>
                    <a:pt x="125475" y="1234439"/>
                  </a:lnTo>
                  <a:lnTo>
                    <a:pt x="1147572" y="0"/>
                  </a:lnTo>
                  <a:close/>
                </a:path>
              </a:pathLst>
            </a:custGeom>
            <a:solidFill>
              <a:srgbClr val="FCB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08848" y="4392167"/>
              <a:ext cx="1195070" cy="1234440"/>
            </a:xfrm>
            <a:custGeom>
              <a:avLst/>
              <a:gdLst/>
              <a:ahLst/>
              <a:cxnLst/>
              <a:rect l="l" t="t" r="r" b="b"/>
              <a:pathLst>
                <a:path w="1195070" h="1234439">
                  <a:moveTo>
                    <a:pt x="1194816" y="0"/>
                  </a:moveTo>
                  <a:lnTo>
                    <a:pt x="1022476" y="0"/>
                  </a:lnTo>
                  <a:lnTo>
                    <a:pt x="0" y="1234439"/>
                  </a:lnTo>
                  <a:lnTo>
                    <a:pt x="1194816" y="1234439"/>
                  </a:lnTo>
                  <a:lnTo>
                    <a:pt x="1194816" y="0"/>
                  </a:lnTo>
                  <a:close/>
                </a:path>
              </a:pathLst>
            </a:custGeom>
            <a:solidFill>
              <a:srgbClr val="F68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96072" y="3159251"/>
              <a:ext cx="1148080" cy="1234440"/>
            </a:xfrm>
            <a:custGeom>
              <a:avLst/>
              <a:gdLst/>
              <a:ahLst/>
              <a:cxnLst/>
              <a:rect l="l" t="t" r="r" b="b"/>
              <a:pathLst>
                <a:path w="1148079" h="1234439">
                  <a:moveTo>
                    <a:pt x="1147572" y="0"/>
                  </a:moveTo>
                  <a:lnTo>
                    <a:pt x="0" y="0"/>
                  </a:lnTo>
                  <a:lnTo>
                    <a:pt x="0" y="1234440"/>
                  </a:lnTo>
                  <a:lnTo>
                    <a:pt x="125475" y="1234440"/>
                  </a:lnTo>
                  <a:lnTo>
                    <a:pt x="1147572" y="0"/>
                  </a:lnTo>
                  <a:close/>
                </a:path>
              </a:pathLst>
            </a:custGeom>
            <a:solidFill>
              <a:srgbClr val="FCB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08848" y="3159251"/>
              <a:ext cx="1195070" cy="1234440"/>
            </a:xfrm>
            <a:custGeom>
              <a:avLst/>
              <a:gdLst/>
              <a:ahLst/>
              <a:cxnLst/>
              <a:rect l="l" t="t" r="r" b="b"/>
              <a:pathLst>
                <a:path w="1195070" h="1234439">
                  <a:moveTo>
                    <a:pt x="1194816" y="0"/>
                  </a:moveTo>
                  <a:lnTo>
                    <a:pt x="1022476" y="0"/>
                  </a:lnTo>
                  <a:lnTo>
                    <a:pt x="0" y="1234440"/>
                  </a:lnTo>
                  <a:lnTo>
                    <a:pt x="1194816" y="1234440"/>
                  </a:lnTo>
                  <a:lnTo>
                    <a:pt x="1194816" y="0"/>
                  </a:lnTo>
                  <a:close/>
                </a:path>
              </a:pathLst>
            </a:custGeom>
            <a:solidFill>
              <a:srgbClr val="F68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555479" y="1940051"/>
              <a:ext cx="1148080" cy="1234440"/>
            </a:xfrm>
            <a:custGeom>
              <a:avLst/>
              <a:gdLst/>
              <a:ahLst/>
              <a:cxnLst/>
              <a:rect l="l" t="t" r="r" b="b"/>
              <a:pathLst>
                <a:path w="1148079" h="1234439">
                  <a:moveTo>
                    <a:pt x="1147572" y="0"/>
                  </a:moveTo>
                  <a:lnTo>
                    <a:pt x="0" y="0"/>
                  </a:lnTo>
                  <a:lnTo>
                    <a:pt x="0" y="1234439"/>
                  </a:lnTo>
                  <a:lnTo>
                    <a:pt x="125475" y="1234439"/>
                  </a:lnTo>
                  <a:lnTo>
                    <a:pt x="1147572" y="0"/>
                  </a:lnTo>
                  <a:close/>
                </a:path>
              </a:pathLst>
            </a:custGeom>
            <a:solidFill>
              <a:srgbClr val="FCB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668255" y="1940051"/>
              <a:ext cx="1195070" cy="1234440"/>
            </a:xfrm>
            <a:custGeom>
              <a:avLst/>
              <a:gdLst/>
              <a:ahLst/>
              <a:cxnLst/>
              <a:rect l="l" t="t" r="r" b="b"/>
              <a:pathLst>
                <a:path w="1195070" h="1234439">
                  <a:moveTo>
                    <a:pt x="1194816" y="0"/>
                  </a:moveTo>
                  <a:lnTo>
                    <a:pt x="1022476" y="0"/>
                  </a:lnTo>
                  <a:lnTo>
                    <a:pt x="0" y="1234439"/>
                  </a:lnTo>
                  <a:lnTo>
                    <a:pt x="1194816" y="1234439"/>
                  </a:lnTo>
                  <a:lnTo>
                    <a:pt x="1194816" y="0"/>
                  </a:lnTo>
                  <a:close/>
                </a:path>
              </a:pathLst>
            </a:custGeom>
            <a:solidFill>
              <a:srgbClr val="F68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00800" y="4617720"/>
              <a:ext cx="1533525" cy="2240280"/>
            </a:xfrm>
            <a:custGeom>
              <a:avLst/>
              <a:gdLst/>
              <a:ahLst/>
              <a:cxnLst/>
              <a:rect l="l" t="t" r="r" b="b"/>
              <a:pathLst>
                <a:path w="1533525" h="2240279">
                  <a:moveTo>
                    <a:pt x="758952" y="0"/>
                  </a:moveTo>
                  <a:lnTo>
                    <a:pt x="583184" y="0"/>
                  </a:lnTo>
                  <a:lnTo>
                    <a:pt x="0" y="2240280"/>
                  </a:lnTo>
                  <a:lnTo>
                    <a:pt x="179946" y="2240280"/>
                  </a:lnTo>
                  <a:lnTo>
                    <a:pt x="758952" y="0"/>
                  </a:lnTo>
                  <a:close/>
                </a:path>
                <a:path w="1533525" h="2240279">
                  <a:moveTo>
                    <a:pt x="1533144" y="2240280"/>
                  </a:moveTo>
                  <a:lnTo>
                    <a:pt x="948944" y="0"/>
                  </a:lnTo>
                  <a:lnTo>
                    <a:pt x="774192" y="0"/>
                  </a:lnTo>
                  <a:lnTo>
                    <a:pt x="1352804" y="2240280"/>
                  </a:lnTo>
                  <a:lnTo>
                    <a:pt x="1533144" y="2240280"/>
                  </a:lnTo>
                  <a:close/>
                </a:path>
              </a:pathLst>
            </a:custGeom>
            <a:solidFill>
              <a:srgbClr val="DC3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38772" y="4507991"/>
              <a:ext cx="448309" cy="109855"/>
            </a:xfrm>
            <a:custGeom>
              <a:avLst/>
              <a:gdLst/>
              <a:ahLst/>
              <a:cxnLst/>
              <a:rect l="l" t="t" r="r" b="b"/>
              <a:pathLst>
                <a:path w="448309" h="109854">
                  <a:moveTo>
                    <a:pt x="448055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448055" y="109728"/>
                  </a:lnTo>
                  <a:lnTo>
                    <a:pt x="448055" y="0"/>
                  </a:lnTo>
                  <a:close/>
                </a:path>
              </a:pathLst>
            </a:custGeom>
            <a:solidFill>
              <a:srgbClr val="001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16268" y="5747003"/>
              <a:ext cx="889000" cy="108585"/>
            </a:xfrm>
            <a:custGeom>
              <a:avLst/>
              <a:gdLst/>
              <a:ahLst/>
              <a:cxnLst/>
              <a:rect l="l" t="t" r="r" b="b"/>
              <a:pathLst>
                <a:path w="889000" h="108585">
                  <a:moveTo>
                    <a:pt x="836802" y="0"/>
                  </a:moveTo>
                  <a:lnTo>
                    <a:pt x="56768" y="0"/>
                  </a:lnTo>
                  <a:lnTo>
                    <a:pt x="34825" y="4509"/>
                  </a:lnTo>
                  <a:lnTo>
                    <a:pt x="16763" y="16748"/>
                  </a:lnTo>
                  <a:lnTo>
                    <a:pt x="4512" y="34782"/>
                  </a:lnTo>
                  <a:lnTo>
                    <a:pt x="0" y="56680"/>
                  </a:lnTo>
                  <a:lnTo>
                    <a:pt x="4512" y="77771"/>
                  </a:lnTo>
                  <a:lnTo>
                    <a:pt x="16764" y="94033"/>
                  </a:lnTo>
                  <a:lnTo>
                    <a:pt x="34825" y="104500"/>
                  </a:lnTo>
                  <a:lnTo>
                    <a:pt x="56768" y="108204"/>
                  </a:lnTo>
                  <a:lnTo>
                    <a:pt x="836802" y="108204"/>
                  </a:lnTo>
                  <a:lnTo>
                    <a:pt x="857952" y="104500"/>
                  </a:lnTo>
                  <a:lnTo>
                    <a:pt x="874267" y="94033"/>
                  </a:lnTo>
                  <a:lnTo>
                    <a:pt x="884773" y="77771"/>
                  </a:lnTo>
                  <a:lnTo>
                    <a:pt x="888491" y="56680"/>
                  </a:lnTo>
                  <a:lnTo>
                    <a:pt x="884773" y="34782"/>
                  </a:lnTo>
                  <a:lnTo>
                    <a:pt x="874267" y="16748"/>
                  </a:lnTo>
                  <a:lnTo>
                    <a:pt x="857952" y="4509"/>
                  </a:lnTo>
                  <a:lnTo>
                    <a:pt x="836802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42176" y="5772911"/>
              <a:ext cx="829310" cy="56515"/>
            </a:xfrm>
            <a:custGeom>
              <a:avLst/>
              <a:gdLst/>
              <a:ahLst/>
              <a:cxnLst/>
              <a:rect l="l" t="t" r="r" b="b"/>
              <a:pathLst>
                <a:path w="829309" h="56514">
                  <a:moveTo>
                    <a:pt x="56388" y="28194"/>
                  </a:moveTo>
                  <a:lnTo>
                    <a:pt x="54178" y="17221"/>
                  </a:lnTo>
                  <a:lnTo>
                    <a:pt x="48145" y="8267"/>
                  </a:lnTo>
                  <a:lnTo>
                    <a:pt x="39179" y="2222"/>
                  </a:lnTo>
                  <a:lnTo>
                    <a:pt x="28194" y="0"/>
                  </a:lnTo>
                  <a:lnTo>
                    <a:pt x="17195" y="2222"/>
                  </a:lnTo>
                  <a:lnTo>
                    <a:pt x="8229" y="8267"/>
                  </a:lnTo>
                  <a:lnTo>
                    <a:pt x="2197" y="17221"/>
                  </a:lnTo>
                  <a:lnTo>
                    <a:pt x="0" y="28194"/>
                  </a:lnTo>
                  <a:lnTo>
                    <a:pt x="2197" y="39179"/>
                  </a:lnTo>
                  <a:lnTo>
                    <a:pt x="8229" y="48133"/>
                  </a:lnTo>
                  <a:lnTo>
                    <a:pt x="17195" y="54178"/>
                  </a:lnTo>
                  <a:lnTo>
                    <a:pt x="28194" y="56388"/>
                  </a:lnTo>
                  <a:lnTo>
                    <a:pt x="39179" y="54178"/>
                  </a:lnTo>
                  <a:lnTo>
                    <a:pt x="48145" y="48133"/>
                  </a:lnTo>
                  <a:lnTo>
                    <a:pt x="54178" y="39179"/>
                  </a:lnTo>
                  <a:lnTo>
                    <a:pt x="56388" y="28194"/>
                  </a:lnTo>
                  <a:close/>
                </a:path>
                <a:path w="829309" h="56514">
                  <a:moveTo>
                    <a:pt x="829056" y="28194"/>
                  </a:moveTo>
                  <a:lnTo>
                    <a:pt x="826884" y="17221"/>
                  </a:lnTo>
                  <a:lnTo>
                    <a:pt x="821004" y="8267"/>
                  </a:lnTo>
                  <a:lnTo>
                    <a:pt x="812279" y="2222"/>
                  </a:lnTo>
                  <a:lnTo>
                    <a:pt x="801624" y="0"/>
                  </a:lnTo>
                  <a:lnTo>
                    <a:pt x="790956" y="2222"/>
                  </a:lnTo>
                  <a:lnTo>
                    <a:pt x="782231" y="8267"/>
                  </a:lnTo>
                  <a:lnTo>
                    <a:pt x="776351" y="17221"/>
                  </a:lnTo>
                  <a:lnTo>
                    <a:pt x="774192" y="28194"/>
                  </a:lnTo>
                  <a:lnTo>
                    <a:pt x="776351" y="39179"/>
                  </a:lnTo>
                  <a:lnTo>
                    <a:pt x="782231" y="48133"/>
                  </a:lnTo>
                  <a:lnTo>
                    <a:pt x="790956" y="54178"/>
                  </a:lnTo>
                  <a:lnTo>
                    <a:pt x="801624" y="56388"/>
                  </a:lnTo>
                  <a:lnTo>
                    <a:pt x="812279" y="54178"/>
                  </a:lnTo>
                  <a:lnTo>
                    <a:pt x="821004" y="48133"/>
                  </a:lnTo>
                  <a:lnTo>
                    <a:pt x="826884" y="39179"/>
                  </a:lnTo>
                  <a:lnTo>
                    <a:pt x="829056" y="28194"/>
                  </a:lnTo>
                  <a:close/>
                </a:path>
              </a:pathLst>
            </a:custGeom>
            <a:solidFill>
              <a:srgbClr val="DC3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78396" y="5737859"/>
              <a:ext cx="367665" cy="121920"/>
            </a:xfrm>
            <a:custGeom>
              <a:avLst/>
              <a:gdLst/>
              <a:ahLst/>
              <a:cxnLst/>
              <a:rect l="l" t="t" r="r" b="b"/>
              <a:pathLst>
                <a:path w="367665" h="121920">
                  <a:moveTo>
                    <a:pt x="367283" y="0"/>
                  </a:moveTo>
                  <a:lnTo>
                    <a:pt x="0" y="0"/>
                  </a:lnTo>
                  <a:lnTo>
                    <a:pt x="0" y="60959"/>
                  </a:lnTo>
                  <a:lnTo>
                    <a:pt x="4613" y="83343"/>
                  </a:lnTo>
                  <a:lnTo>
                    <a:pt x="17478" y="102869"/>
                  </a:lnTo>
                  <a:lnTo>
                    <a:pt x="37129" y="116681"/>
                  </a:lnTo>
                  <a:lnTo>
                    <a:pt x="62102" y="121919"/>
                  </a:lnTo>
                  <a:lnTo>
                    <a:pt x="305180" y="121919"/>
                  </a:lnTo>
                  <a:lnTo>
                    <a:pt x="328011" y="116681"/>
                  </a:lnTo>
                  <a:lnTo>
                    <a:pt x="347900" y="102869"/>
                  </a:lnTo>
                  <a:lnTo>
                    <a:pt x="361955" y="83343"/>
                  </a:lnTo>
                  <a:lnTo>
                    <a:pt x="367283" y="60959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0400" y="5772911"/>
              <a:ext cx="294640" cy="56515"/>
            </a:xfrm>
            <a:custGeom>
              <a:avLst/>
              <a:gdLst/>
              <a:ahLst/>
              <a:cxnLst/>
              <a:rect l="l" t="t" r="r" b="b"/>
              <a:pathLst>
                <a:path w="294640" h="56514">
                  <a:moveTo>
                    <a:pt x="56388" y="28194"/>
                  </a:moveTo>
                  <a:lnTo>
                    <a:pt x="54178" y="17221"/>
                  </a:lnTo>
                  <a:lnTo>
                    <a:pt x="48145" y="8267"/>
                  </a:lnTo>
                  <a:lnTo>
                    <a:pt x="39179" y="2222"/>
                  </a:lnTo>
                  <a:lnTo>
                    <a:pt x="28194" y="0"/>
                  </a:lnTo>
                  <a:lnTo>
                    <a:pt x="17195" y="2222"/>
                  </a:lnTo>
                  <a:lnTo>
                    <a:pt x="8229" y="8267"/>
                  </a:lnTo>
                  <a:lnTo>
                    <a:pt x="2197" y="17221"/>
                  </a:lnTo>
                  <a:lnTo>
                    <a:pt x="0" y="28194"/>
                  </a:lnTo>
                  <a:lnTo>
                    <a:pt x="2197" y="39179"/>
                  </a:lnTo>
                  <a:lnTo>
                    <a:pt x="8229" y="48133"/>
                  </a:lnTo>
                  <a:lnTo>
                    <a:pt x="17195" y="54178"/>
                  </a:lnTo>
                  <a:lnTo>
                    <a:pt x="28194" y="56388"/>
                  </a:lnTo>
                  <a:lnTo>
                    <a:pt x="39179" y="54178"/>
                  </a:lnTo>
                  <a:lnTo>
                    <a:pt x="48145" y="48133"/>
                  </a:lnTo>
                  <a:lnTo>
                    <a:pt x="54178" y="39179"/>
                  </a:lnTo>
                  <a:lnTo>
                    <a:pt x="56388" y="28194"/>
                  </a:lnTo>
                  <a:close/>
                </a:path>
                <a:path w="294640" h="56514">
                  <a:moveTo>
                    <a:pt x="294132" y="28194"/>
                  </a:moveTo>
                  <a:lnTo>
                    <a:pt x="291846" y="17221"/>
                  </a:lnTo>
                  <a:lnTo>
                    <a:pt x="285648" y="8267"/>
                  </a:lnTo>
                  <a:lnTo>
                    <a:pt x="276440" y="2222"/>
                  </a:lnTo>
                  <a:lnTo>
                    <a:pt x="265176" y="0"/>
                  </a:lnTo>
                  <a:lnTo>
                    <a:pt x="253898" y="2222"/>
                  </a:lnTo>
                  <a:lnTo>
                    <a:pt x="244690" y="8267"/>
                  </a:lnTo>
                  <a:lnTo>
                    <a:pt x="238493" y="17221"/>
                  </a:lnTo>
                  <a:lnTo>
                    <a:pt x="236220" y="28194"/>
                  </a:lnTo>
                  <a:lnTo>
                    <a:pt x="238493" y="39179"/>
                  </a:lnTo>
                  <a:lnTo>
                    <a:pt x="244690" y="48133"/>
                  </a:lnTo>
                  <a:lnTo>
                    <a:pt x="253898" y="54178"/>
                  </a:lnTo>
                  <a:lnTo>
                    <a:pt x="265176" y="56388"/>
                  </a:lnTo>
                  <a:lnTo>
                    <a:pt x="276440" y="54178"/>
                  </a:lnTo>
                  <a:lnTo>
                    <a:pt x="285648" y="48133"/>
                  </a:lnTo>
                  <a:lnTo>
                    <a:pt x="291846" y="39179"/>
                  </a:lnTo>
                  <a:lnTo>
                    <a:pt x="294132" y="28194"/>
                  </a:lnTo>
                  <a:close/>
                </a:path>
              </a:pathLst>
            </a:custGeom>
            <a:solidFill>
              <a:srgbClr val="DC3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00800" y="6769607"/>
              <a:ext cx="1533525" cy="88900"/>
            </a:xfrm>
            <a:custGeom>
              <a:avLst/>
              <a:gdLst/>
              <a:ahLst/>
              <a:cxnLst/>
              <a:rect l="l" t="t" r="r" b="b"/>
              <a:pathLst>
                <a:path w="1533525" h="88900">
                  <a:moveTo>
                    <a:pt x="222504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222504" y="88392"/>
                  </a:lnTo>
                  <a:lnTo>
                    <a:pt x="222504" y="0"/>
                  </a:lnTo>
                  <a:close/>
                </a:path>
                <a:path w="1533525" h="88900">
                  <a:moveTo>
                    <a:pt x="1533131" y="0"/>
                  </a:moveTo>
                  <a:lnTo>
                    <a:pt x="1316736" y="0"/>
                  </a:lnTo>
                  <a:lnTo>
                    <a:pt x="1316736" y="88392"/>
                  </a:lnTo>
                  <a:lnTo>
                    <a:pt x="1533131" y="88392"/>
                  </a:lnTo>
                  <a:lnTo>
                    <a:pt x="1533131" y="0"/>
                  </a:lnTo>
                  <a:close/>
                </a:path>
              </a:pathLst>
            </a:custGeom>
            <a:solidFill>
              <a:srgbClr val="001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4492" y="4617720"/>
              <a:ext cx="428243" cy="2255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938772" y="4507991"/>
              <a:ext cx="448309" cy="15240"/>
            </a:xfrm>
            <a:custGeom>
              <a:avLst/>
              <a:gdLst/>
              <a:ahLst/>
              <a:cxnLst/>
              <a:rect l="l" t="t" r="r" b="b"/>
              <a:pathLst>
                <a:path w="448309" h="15239">
                  <a:moveTo>
                    <a:pt x="44805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448055" y="15239"/>
                  </a:lnTo>
                  <a:lnTo>
                    <a:pt x="448055" y="0"/>
                  </a:lnTo>
                  <a:close/>
                </a:path>
              </a:pathLst>
            </a:custGeom>
            <a:solidFill>
              <a:srgbClr val="007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73468" y="2339339"/>
              <a:ext cx="337185" cy="439420"/>
            </a:xfrm>
            <a:custGeom>
              <a:avLst/>
              <a:gdLst/>
              <a:ahLst/>
              <a:cxnLst/>
              <a:rect l="l" t="t" r="r" b="b"/>
              <a:pathLst>
                <a:path w="337184" h="439419">
                  <a:moveTo>
                    <a:pt x="235584" y="0"/>
                  </a:moveTo>
                  <a:lnTo>
                    <a:pt x="0" y="51562"/>
                  </a:lnTo>
                  <a:lnTo>
                    <a:pt x="150875" y="438912"/>
                  </a:lnTo>
                  <a:lnTo>
                    <a:pt x="336803" y="393192"/>
                  </a:lnTo>
                  <a:lnTo>
                    <a:pt x="235584" y="0"/>
                  </a:lnTo>
                  <a:close/>
                </a:path>
              </a:pathLst>
            </a:custGeom>
            <a:solidFill>
              <a:srgbClr val="2039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1273" y="2242524"/>
              <a:ext cx="238863" cy="23630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655052" y="2877311"/>
              <a:ext cx="379730" cy="294640"/>
            </a:xfrm>
            <a:custGeom>
              <a:avLst/>
              <a:gdLst/>
              <a:ahLst/>
              <a:cxnLst/>
              <a:rect l="l" t="t" r="r" b="b"/>
              <a:pathLst>
                <a:path w="379729" h="294639">
                  <a:moveTo>
                    <a:pt x="37083" y="0"/>
                  </a:moveTo>
                  <a:lnTo>
                    <a:pt x="0" y="130301"/>
                  </a:lnTo>
                  <a:lnTo>
                    <a:pt x="96012" y="199771"/>
                  </a:lnTo>
                  <a:lnTo>
                    <a:pt x="133403" y="236539"/>
                  </a:lnTo>
                  <a:lnTo>
                    <a:pt x="167497" y="259699"/>
                  </a:lnTo>
                  <a:lnTo>
                    <a:pt x="204043" y="275119"/>
                  </a:lnTo>
                  <a:lnTo>
                    <a:pt x="248793" y="288671"/>
                  </a:lnTo>
                  <a:lnTo>
                    <a:pt x="275226" y="294274"/>
                  </a:lnTo>
                  <a:lnTo>
                    <a:pt x="291861" y="292544"/>
                  </a:lnTo>
                  <a:lnTo>
                    <a:pt x="297852" y="285099"/>
                  </a:lnTo>
                  <a:lnTo>
                    <a:pt x="292353" y="273558"/>
                  </a:lnTo>
                  <a:lnTo>
                    <a:pt x="319535" y="283696"/>
                  </a:lnTo>
                  <a:lnTo>
                    <a:pt x="341217" y="281416"/>
                  </a:lnTo>
                  <a:lnTo>
                    <a:pt x="351039" y="271397"/>
                  </a:lnTo>
                  <a:lnTo>
                    <a:pt x="342646" y="258317"/>
                  </a:lnTo>
                  <a:lnTo>
                    <a:pt x="352369" y="258990"/>
                  </a:lnTo>
                  <a:lnTo>
                    <a:pt x="363569" y="257222"/>
                  </a:lnTo>
                  <a:lnTo>
                    <a:pt x="373578" y="252192"/>
                  </a:lnTo>
                  <a:lnTo>
                    <a:pt x="379729" y="243077"/>
                  </a:lnTo>
                  <a:lnTo>
                    <a:pt x="378001" y="234576"/>
                  </a:lnTo>
                  <a:lnTo>
                    <a:pt x="369331" y="228504"/>
                  </a:lnTo>
                  <a:lnTo>
                    <a:pt x="358209" y="224861"/>
                  </a:lnTo>
                  <a:lnTo>
                    <a:pt x="349123" y="223647"/>
                  </a:lnTo>
                  <a:lnTo>
                    <a:pt x="354014" y="214175"/>
                  </a:lnTo>
                  <a:lnTo>
                    <a:pt x="353774" y="203501"/>
                  </a:lnTo>
                  <a:lnTo>
                    <a:pt x="345747" y="193661"/>
                  </a:lnTo>
                  <a:lnTo>
                    <a:pt x="327278" y="186689"/>
                  </a:lnTo>
                  <a:lnTo>
                    <a:pt x="310110" y="181812"/>
                  </a:lnTo>
                  <a:lnTo>
                    <a:pt x="297846" y="175291"/>
                  </a:lnTo>
                  <a:lnTo>
                    <a:pt x="290488" y="169580"/>
                  </a:lnTo>
                  <a:lnTo>
                    <a:pt x="288036" y="167132"/>
                  </a:lnTo>
                  <a:lnTo>
                    <a:pt x="307671" y="162355"/>
                  </a:lnTo>
                  <a:lnTo>
                    <a:pt x="320532" y="154924"/>
                  </a:lnTo>
                  <a:lnTo>
                    <a:pt x="326415" y="145468"/>
                  </a:lnTo>
                  <a:lnTo>
                    <a:pt x="325120" y="134620"/>
                  </a:lnTo>
                  <a:lnTo>
                    <a:pt x="297473" y="130619"/>
                  </a:lnTo>
                  <a:lnTo>
                    <a:pt x="267589" y="123761"/>
                  </a:lnTo>
                  <a:lnTo>
                    <a:pt x="236466" y="116903"/>
                  </a:lnTo>
                  <a:lnTo>
                    <a:pt x="205104" y="112902"/>
                  </a:lnTo>
                  <a:lnTo>
                    <a:pt x="181101" y="112902"/>
                  </a:lnTo>
                  <a:lnTo>
                    <a:pt x="37083" y="0"/>
                  </a:lnTo>
                  <a:close/>
                </a:path>
              </a:pathLst>
            </a:custGeom>
            <a:solidFill>
              <a:srgbClr val="DB9C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4375" y="2660824"/>
              <a:ext cx="191531" cy="19065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360920" y="2679192"/>
              <a:ext cx="448309" cy="416559"/>
            </a:xfrm>
            <a:custGeom>
              <a:avLst/>
              <a:gdLst/>
              <a:ahLst/>
              <a:cxnLst/>
              <a:rect l="l" t="t" r="r" b="b"/>
              <a:pathLst>
                <a:path w="448309" h="416560">
                  <a:moveTo>
                    <a:pt x="117855" y="0"/>
                  </a:moveTo>
                  <a:lnTo>
                    <a:pt x="0" y="153035"/>
                  </a:lnTo>
                  <a:lnTo>
                    <a:pt x="349630" y="416052"/>
                  </a:lnTo>
                  <a:lnTo>
                    <a:pt x="448055" y="289433"/>
                  </a:lnTo>
                  <a:lnTo>
                    <a:pt x="117855" y="0"/>
                  </a:lnTo>
                  <a:close/>
                </a:path>
              </a:pathLst>
            </a:custGeom>
            <a:solidFill>
              <a:srgbClr val="2039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60108" y="3125723"/>
              <a:ext cx="510540" cy="612775"/>
            </a:xfrm>
            <a:custGeom>
              <a:avLst/>
              <a:gdLst/>
              <a:ahLst/>
              <a:cxnLst/>
              <a:rect l="l" t="t" r="r" b="b"/>
              <a:pathLst>
                <a:path w="510540" h="612775">
                  <a:moveTo>
                    <a:pt x="510540" y="599059"/>
                  </a:moveTo>
                  <a:lnTo>
                    <a:pt x="460883" y="0"/>
                  </a:lnTo>
                  <a:lnTo>
                    <a:pt x="263588" y="11468"/>
                  </a:lnTo>
                  <a:lnTo>
                    <a:pt x="263652" y="10414"/>
                  </a:lnTo>
                  <a:lnTo>
                    <a:pt x="0" y="4572"/>
                  </a:lnTo>
                  <a:lnTo>
                    <a:pt x="6731" y="604266"/>
                  </a:lnTo>
                  <a:lnTo>
                    <a:pt x="228727" y="611124"/>
                  </a:lnTo>
                  <a:lnTo>
                    <a:pt x="244335" y="342646"/>
                  </a:lnTo>
                  <a:lnTo>
                    <a:pt x="287528" y="612648"/>
                  </a:lnTo>
                  <a:lnTo>
                    <a:pt x="510540" y="599059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64096" y="4265676"/>
              <a:ext cx="158750" cy="172720"/>
            </a:xfrm>
            <a:custGeom>
              <a:avLst/>
              <a:gdLst/>
              <a:ahLst/>
              <a:cxnLst/>
              <a:rect l="l" t="t" r="r" b="b"/>
              <a:pathLst>
                <a:path w="158750" h="172720">
                  <a:moveTo>
                    <a:pt x="28067" y="0"/>
                  </a:moveTo>
                  <a:lnTo>
                    <a:pt x="0" y="154686"/>
                  </a:lnTo>
                  <a:lnTo>
                    <a:pt x="139192" y="172212"/>
                  </a:lnTo>
                  <a:lnTo>
                    <a:pt x="158496" y="17525"/>
                  </a:lnTo>
                  <a:lnTo>
                    <a:pt x="28067" y="0"/>
                  </a:lnTo>
                  <a:close/>
                </a:path>
              </a:pathLst>
            </a:custGeom>
            <a:solidFill>
              <a:srgbClr val="409A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41871" y="4349496"/>
              <a:ext cx="406400" cy="188595"/>
            </a:xfrm>
            <a:custGeom>
              <a:avLst/>
              <a:gdLst/>
              <a:ahLst/>
              <a:cxnLst/>
              <a:rect l="l" t="t" r="r" b="b"/>
              <a:pathLst>
                <a:path w="406400" h="188595">
                  <a:moveTo>
                    <a:pt x="393067" y="146684"/>
                  </a:moveTo>
                  <a:lnTo>
                    <a:pt x="126746" y="146684"/>
                  </a:lnTo>
                  <a:lnTo>
                    <a:pt x="162149" y="157277"/>
                  </a:lnTo>
                  <a:lnTo>
                    <a:pt x="206994" y="168275"/>
                  </a:lnTo>
                  <a:lnTo>
                    <a:pt x="252672" y="177653"/>
                  </a:lnTo>
                  <a:lnTo>
                    <a:pt x="290575" y="183387"/>
                  </a:lnTo>
                  <a:lnTo>
                    <a:pt x="346201" y="188245"/>
                  </a:lnTo>
                  <a:lnTo>
                    <a:pt x="373443" y="187638"/>
                  </a:lnTo>
                  <a:lnTo>
                    <a:pt x="395350" y="183387"/>
                  </a:lnTo>
                  <a:lnTo>
                    <a:pt x="399669" y="181228"/>
                  </a:lnTo>
                  <a:lnTo>
                    <a:pt x="406273" y="174751"/>
                  </a:lnTo>
                  <a:lnTo>
                    <a:pt x="406273" y="168275"/>
                  </a:lnTo>
                  <a:lnTo>
                    <a:pt x="393067" y="146684"/>
                  </a:lnTo>
                  <a:close/>
                </a:path>
                <a:path w="406400" h="188595">
                  <a:moveTo>
                    <a:pt x="32765" y="0"/>
                  </a:moveTo>
                  <a:lnTo>
                    <a:pt x="20002" y="28080"/>
                  </a:lnTo>
                  <a:lnTo>
                    <a:pt x="9048" y="77390"/>
                  </a:lnTo>
                  <a:lnTo>
                    <a:pt x="1762" y="124676"/>
                  </a:lnTo>
                  <a:lnTo>
                    <a:pt x="0" y="146684"/>
                  </a:lnTo>
                  <a:lnTo>
                    <a:pt x="122300" y="161797"/>
                  </a:lnTo>
                  <a:lnTo>
                    <a:pt x="126746" y="146684"/>
                  </a:lnTo>
                  <a:lnTo>
                    <a:pt x="393067" y="146684"/>
                  </a:lnTo>
                  <a:lnTo>
                    <a:pt x="391997" y="144935"/>
                  </a:lnTo>
                  <a:lnTo>
                    <a:pt x="355397" y="121849"/>
                  </a:lnTo>
                  <a:lnTo>
                    <a:pt x="252593" y="73053"/>
                  </a:lnTo>
                  <a:lnTo>
                    <a:pt x="208277" y="47497"/>
                  </a:lnTo>
                  <a:lnTo>
                    <a:pt x="102615" y="47497"/>
                  </a:lnTo>
                  <a:lnTo>
                    <a:pt x="81593" y="40076"/>
                  </a:lnTo>
                  <a:lnTo>
                    <a:pt x="61975" y="26987"/>
                  </a:lnTo>
                  <a:lnTo>
                    <a:pt x="45215" y="12279"/>
                  </a:lnTo>
                  <a:lnTo>
                    <a:pt x="32765" y="0"/>
                  </a:lnTo>
                  <a:close/>
                </a:path>
                <a:path w="406400" h="188595">
                  <a:moveTo>
                    <a:pt x="172593" y="15112"/>
                  </a:moveTo>
                  <a:lnTo>
                    <a:pt x="168148" y="15112"/>
                  </a:lnTo>
                  <a:lnTo>
                    <a:pt x="155783" y="25030"/>
                  </a:lnTo>
                  <a:lnTo>
                    <a:pt x="141144" y="36163"/>
                  </a:lnTo>
                  <a:lnTo>
                    <a:pt x="123624" y="44866"/>
                  </a:lnTo>
                  <a:lnTo>
                    <a:pt x="102615" y="47497"/>
                  </a:lnTo>
                  <a:lnTo>
                    <a:pt x="208277" y="47497"/>
                  </a:lnTo>
                  <a:lnTo>
                    <a:pt x="205072" y="45649"/>
                  </a:lnTo>
                  <a:lnTo>
                    <a:pt x="172593" y="15112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53428" y="3685032"/>
              <a:ext cx="335280" cy="688975"/>
            </a:xfrm>
            <a:custGeom>
              <a:avLst/>
              <a:gdLst/>
              <a:ahLst/>
              <a:cxnLst/>
              <a:rect l="l" t="t" r="r" b="b"/>
              <a:pathLst>
                <a:path w="335279" h="688975">
                  <a:moveTo>
                    <a:pt x="113411" y="0"/>
                  </a:moveTo>
                  <a:lnTo>
                    <a:pt x="0" y="677164"/>
                  </a:lnTo>
                  <a:lnTo>
                    <a:pt x="202565" y="688848"/>
                  </a:lnTo>
                  <a:lnTo>
                    <a:pt x="335279" y="28194"/>
                  </a:lnTo>
                  <a:lnTo>
                    <a:pt x="113411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06996" y="4276344"/>
              <a:ext cx="143510" cy="161925"/>
            </a:xfrm>
            <a:custGeom>
              <a:avLst/>
              <a:gdLst/>
              <a:ahLst/>
              <a:cxnLst/>
              <a:rect l="l" t="t" r="r" b="b"/>
              <a:pathLst>
                <a:path w="143509" h="161925">
                  <a:moveTo>
                    <a:pt x="14477" y="0"/>
                  </a:moveTo>
                  <a:lnTo>
                    <a:pt x="0" y="156590"/>
                  </a:lnTo>
                  <a:lnTo>
                    <a:pt x="138429" y="161543"/>
                  </a:lnTo>
                  <a:lnTo>
                    <a:pt x="143255" y="5841"/>
                  </a:lnTo>
                  <a:lnTo>
                    <a:pt x="14477" y="0"/>
                  </a:lnTo>
                  <a:close/>
                </a:path>
              </a:pathLst>
            </a:custGeom>
            <a:solidFill>
              <a:srgbClr val="409A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90867" y="4361688"/>
              <a:ext cx="408305" cy="163830"/>
            </a:xfrm>
            <a:custGeom>
              <a:avLst/>
              <a:gdLst/>
              <a:ahLst/>
              <a:cxnLst/>
              <a:rect l="l" t="t" r="r" b="b"/>
              <a:pathLst>
                <a:path w="408304" h="163829">
                  <a:moveTo>
                    <a:pt x="407797" y="140462"/>
                  </a:moveTo>
                  <a:lnTo>
                    <a:pt x="127126" y="140462"/>
                  </a:lnTo>
                  <a:lnTo>
                    <a:pt x="163966" y="147591"/>
                  </a:lnTo>
                  <a:lnTo>
                    <a:pt x="209629" y="154733"/>
                  </a:lnTo>
                  <a:lnTo>
                    <a:pt x="255696" y="160232"/>
                  </a:lnTo>
                  <a:lnTo>
                    <a:pt x="293750" y="162432"/>
                  </a:lnTo>
                  <a:lnTo>
                    <a:pt x="320684" y="163510"/>
                  </a:lnTo>
                  <a:lnTo>
                    <a:pt x="349678" y="162956"/>
                  </a:lnTo>
                  <a:lnTo>
                    <a:pt x="377029" y="159950"/>
                  </a:lnTo>
                  <a:lnTo>
                    <a:pt x="399033" y="153669"/>
                  </a:lnTo>
                  <a:lnTo>
                    <a:pt x="401192" y="151384"/>
                  </a:lnTo>
                  <a:lnTo>
                    <a:pt x="407797" y="144780"/>
                  </a:lnTo>
                  <a:lnTo>
                    <a:pt x="407797" y="140462"/>
                  </a:lnTo>
                  <a:close/>
                </a:path>
                <a:path w="408304" h="163829">
                  <a:moveTo>
                    <a:pt x="19811" y="0"/>
                  </a:moveTo>
                  <a:lnTo>
                    <a:pt x="9929" y="28922"/>
                  </a:lnTo>
                  <a:lnTo>
                    <a:pt x="3333" y="79835"/>
                  </a:lnTo>
                  <a:lnTo>
                    <a:pt x="23" y="128676"/>
                  </a:lnTo>
                  <a:lnTo>
                    <a:pt x="0" y="151384"/>
                  </a:lnTo>
                  <a:lnTo>
                    <a:pt x="122808" y="155829"/>
                  </a:lnTo>
                  <a:lnTo>
                    <a:pt x="127126" y="140462"/>
                  </a:lnTo>
                  <a:lnTo>
                    <a:pt x="407797" y="140462"/>
                  </a:lnTo>
                  <a:lnTo>
                    <a:pt x="407797" y="138303"/>
                  </a:lnTo>
                  <a:lnTo>
                    <a:pt x="391251" y="114936"/>
                  </a:lnTo>
                  <a:lnTo>
                    <a:pt x="352307" y="94201"/>
                  </a:lnTo>
                  <a:lnTo>
                    <a:pt x="244719" y="53542"/>
                  </a:lnTo>
                  <a:lnTo>
                    <a:pt x="214853" y="39497"/>
                  </a:lnTo>
                  <a:lnTo>
                    <a:pt x="94360" y="39497"/>
                  </a:lnTo>
                  <a:lnTo>
                    <a:pt x="71586" y="34861"/>
                  </a:lnTo>
                  <a:lnTo>
                    <a:pt x="50466" y="23844"/>
                  </a:lnTo>
                  <a:lnTo>
                    <a:pt x="32656" y="10779"/>
                  </a:lnTo>
                  <a:lnTo>
                    <a:pt x="19811" y="0"/>
                  </a:lnTo>
                  <a:close/>
                </a:path>
                <a:path w="408304" h="163829">
                  <a:moveTo>
                    <a:pt x="160019" y="2159"/>
                  </a:moveTo>
                  <a:lnTo>
                    <a:pt x="155701" y="2159"/>
                  </a:lnTo>
                  <a:lnTo>
                    <a:pt x="144849" y="12957"/>
                  </a:lnTo>
                  <a:lnTo>
                    <a:pt x="131556" y="25781"/>
                  </a:lnTo>
                  <a:lnTo>
                    <a:pt x="115000" y="36127"/>
                  </a:lnTo>
                  <a:lnTo>
                    <a:pt x="94360" y="39497"/>
                  </a:lnTo>
                  <a:lnTo>
                    <a:pt x="214853" y="39497"/>
                  </a:lnTo>
                  <a:lnTo>
                    <a:pt x="194822" y="30076"/>
                  </a:lnTo>
                  <a:lnTo>
                    <a:pt x="160019" y="2159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91756" y="3695700"/>
              <a:ext cx="279400" cy="681355"/>
            </a:xfrm>
            <a:custGeom>
              <a:avLst/>
              <a:gdLst/>
              <a:ahLst/>
              <a:cxnLst/>
              <a:rect l="l" t="t" r="r" b="b"/>
              <a:pathLst>
                <a:path w="279400" h="681354">
                  <a:moveTo>
                    <a:pt x="56388" y="0"/>
                  </a:moveTo>
                  <a:lnTo>
                    <a:pt x="0" y="681227"/>
                  </a:lnTo>
                  <a:lnTo>
                    <a:pt x="204977" y="672464"/>
                  </a:lnTo>
                  <a:lnTo>
                    <a:pt x="278892" y="8762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68287" y="2217419"/>
              <a:ext cx="572135" cy="970915"/>
            </a:xfrm>
            <a:custGeom>
              <a:avLst/>
              <a:gdLst/>
              <a:ahLst/>
              <a:cxnLst/>
              <a:rect l="l" t="t" r="r" b="b"/>
              <a:pathLst>
                <a:path w="572134" h="970914">
                  <a:moveTo>
                    <a:pt x="571881" y="905637"/>
                  </a:moveTo>
                  <a:lnTo>
                    <a:pt x="543433" y="167259"/>
                  </a:lnTo>
                  <a:lnTo>
                    <a:pt x="449580" y="26035"/>
                  </a:lnTo>
                  <a:lnTo>
                    <a:pt x="303276" y="0"/>
                  </a:lnTo>
                  <a:lnTo>
                    <a:pt x="103847" y="60540"/>
                  </a:lnTo>
                  <a:lnTo>
                    <a:pt x="102616" y="60452"/>
                  </a:lnTo>
                  <a:lnTo>
                    <a:pt x="96164" y="62877"/>
                  </a:lnTo>
                  <a:lnTo>
                    <a:pt x="95758" y="62992"/>
                  </a:lnTo>
                  <a:lnTo>
                    <a:pt x="57696" y="77279"/>
                  </a:lnTo>
                  <a:lnTo>
                    <a:pt x="23444" y="108508"/>
                  </a:lnTo>
                  <a:lnTo>
                    <a:pt x="3111" y="149910"/>
                  </a:lnTo>
                  <a:lnTo>
                    <a:pt x="0" y="197231"/>
                  </a:lnTo>
                  <a:lnTo>
                    <a:pt x="419" y="198374"/>
                  </a:lnTo>
                  <a:lnTo>
                    <a:pt x="6235" y="227711"/>
                  </a:lnTo>
                  <a:lnTo>
                    <a:pt x="12611" y="265569"/>
                  </a:lnTo>
                  <a:lnTo>
                    <a:pt x="36842" y="435686"/>
                  </a:lnTo>
                  <a:lnTo>
                    <a:pt x="62712" y="681139"/>
                  </a:lnTo>
                  <a:lnTo>
                    <a:pt x="78359" y="970788"/>
                  </a:lnTo>
                  <a:lnTo>
                    <a:pt x="571881" y="905637"/>
                  </a:lnTo>
                  <a:close/>
                </a:path>
              </a:pathLst>
            </a:custGeom>
            <a:solidFill>
              <a:srgbClr val="2039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0130" y="2711886"/>
              <a:ext cx="187594" cy="18762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066788" y="2132076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20" h="170814">
                  <a:moveTo>
                    <a:pt x="172211" y="0"/>
                  </a:moveTo>
                  <a:lnTo>
                    <a:pt x="0" y="0"/>
                  </a:lnTo>
                  <a:lnTo>
                    <a:pt x="0" y="102870"/>
                  </a:lnTo>
                  <a:lnTo>
                    <a:pt x="5649" y="127289"/>
                  </a:lnTo>
                  <a:lnTo>
                    <a:pt x="20716" y="149066"/>
                  </a:lnTo>
                  <a:lnTo>
                    <a:pt x="47238" y="164699"/>
                  </a:lnTo>
                  <a:lnTo>
                    <a:pt x="87248" y="170687"/>
                  </a:lnTo>
                  <a:lnTo>
                    <a:pt x="126241" y="164699"/>
                  </a:lnTo>
                  <a:lnTo>
                    <a:pt x="152590" y="149066"/>
                  </a:lnTo>
                  <a:lnTo>
                    <a:pt x="167509" y="127289"/>
                  </a:lnTo>
                  <a:lnTo>
                    <a:pt x="172211" y="10287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DB9C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075932" y="2109216"/>
              <a:ext cx="163195" cy="114300"/>
            </a:xfrm>
            <a:custGeom>
              <a:avLst/>
              <a:gdLst/>
              <a:ahLst/>
              <a:cxnLst/>
              <a:rect l="l" t="t" r="r" b="b"/>
              <a:pathLst>
                <a:path w="163195" h="114300">
                  <a:moveTo>
                    <a:pt x="0" y="0"/>
                  </a:moveTo>
                  <a:lnTo>
                    <a:pt x="27622" y="70633"/>
                  </a:lnTo>
                  <a:lnTo>
                    <a:pt x="62230" y="95964"/>
                  </a:lnTo>
                  <a:lnTo>
                    <a:pt x="107029" y="109983"/>
                  </a:lnTo>
                  <a:lnTo>
                    <a:pt x="163068" y="114300"/>
                  </a:lnTo>
                  <a:lnTo>
                    <a:pt x="163068" y="17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8B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15765" y="1854707"/>
              <a:ext cx="342265" cy="361315"/>
            </a:xfrm>
            <a:custGeom>
              <a:avLst/>
              <a:gdLst/>
              <a:ahLst/>
              <a:cxnLst/>
              <a:rect l="l" t="t" r="r" b="b"/>
              <a:pathLst>
                <a:path w="342265" h="361314">
                  <a:moveTo>
                    <a:pt x="16097" y="36956"/>
                  </a:moveTo>
                  <a:lnTo>
                    <a:pt x="1785" y="82421"/>
                  </a:lnTo>
                  <a:lnTo>
                    <a:pt x="0" y="185213"/>
                  </a:lnTo>
                  <a:lnTo>
                    <a:pt x="72461" y="294935"/>
                  </a:lnTo>
                  <a:lnTo>
                    <a:pt x="280892" y="361188"/>
                  </a:lnTo>
                  <a:lnTo>
                    <a:pt x="289216" y="359650"/>
                  </a:lnTo>
                  <a:lnTo>
                    <a:pt x="296719" y="355457"/>
                  </a:lnTo>
                  <a:lnTo>
                    <a:pt x="301769" y="349240"/>
                  </a:lnTo>
                  <a:lnTo>
                    <a:pt x="302736" y="341629"/>
                  </a:lnTo>
                  <a:lnTo>
                    <a:pt x="298465" y="312898"/>
                  </a:lnTo>
                  <a:lnTo>
                    <a:pt x="299719" y="281511"/>
                  </a:lnTo>
                  <a:lnTo>
                    <a:pt x="303021" y="256244"/>
                  </a:lnTo>
                  <a:lnTo>
                    <a:pt x="304895" y="245871"/>
                  </a:lnTo>
                  <a:lnTo>
                    <a:pt x="304895" y="241553"/>
                  </a:lnTo>
                  <a:lnTo>
                    <a:pt x="309340" y="237108"/>
                  </a:lnTo>
                  <a:lnTo>
                    <a:pt x="339282" y="237108"/>
                  </a:lnTo>
                  <a:lnTo>
                    <a:pt x="342106" y="232790"/>
                  </a:lnTo>
                  <a:lnTo>
                    <a:pt x="342106" y="228472"/>
                  </a:lnTo>
                  <a:lnTo>
                    <a:pt x="326739" y="161036"/>
                  </a:lnTo>
                  <a:lnTo>
                    <a:pt x="324580" y="154431"/>
                  </a:lnTo>
                  <a:lnTo>
                    <a:pt x="324580" y="141477"/>
                  </a:lnTo>
                  <a:lnTo>
                    <a:pt x="326646" y="45719"/>
                  </a:lnTo>
                  <a:lnTo>
                    <a:pt x="51149" y="45719"/>
                  </a:lnTo>
                  <a:lnTo>
                    <a:pt x="16097" y="36956"/>
                  </a:lnTo>
                  <a:close/>
                </a:path>
                <a:path w="342265" h="361314">
                  <a:moveTo>
                    <a:pt x="339282" y="237108"/>
                  </a:moveTo>
                  <a:lnTo>
                    <a:pt x="333343" y="237108"/>
                  </a:lnTo>
                  <a:lnTo>
                    <a:pt x="337788" y="239394"/>
                  </a:lnTo>
                  <a:lnTo>
                    <a:pt x="339282" y="237108"/>
                  </a:lnTo>
                  <a:close/>
                </a:path>
                <a:path w="342265" h="361314">
                  <a:moveTo>
                    <a:pt x="59912" y="0"/>
                  </a:moveTo>
                  <a:lnTo>
                    <a:pt x="51149" y="45719"/>
                  </a:lnTo>
                  <a:lnTo>
                    <a:pt x="326646" y="45719"/>
                  </a:lnTo>
                  <a:lnTo>
                    <a:pt x="326739" y="41401"/>
                  </a:lnTo>
                  <a:lnTo>
                    <a:pt x="59912" y="0"/>
                  </a:lnTo>
                  <a:close/>
                </a:path>
              </a:pathLst>
            </a:custGeom>
            <a:solidFill>
              <a:srgbClr val="DB9C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995160" y="1789715"/>
              <a:ext cx="357505" cy="336550"/>
            </a:xfrm>
            <a:custGeom>
              <a:avLst/>
              <a:gdLst/>
              <a:ahLst/>
              <a:cxnLst/>
              <a:rect l="l" t="t" r="r" b="b"/>
              <a:pathLst>
                <a:path w="357504" h="336550">
                  <a:moveTo>
                    <a:pt x="196500" y="0"/>
                  </a:moveTo>
                  <a:lnTo>
                    <a:pt x="123612" y="16896"/>
                  </a:lnTo>
                  <a:lnTo>
                    <a:pt x="89469" y="34607"/>
                  </a:lnTo>
                  <a:lnTo>
                    <a:pt x="58675" y="58726"/>
                  </a:lnTo>
                  <a:lnTo>
                    <a:pt x="32591" y="89429"/>
                  </a:lnTo>
                  <a:lnTo>
                    <a:pt x="12579" y="126892"/>
                  </a:lnTo>
                  <a:lnTo>
                    <a:pt x="0" y="171291"/>
                  </a:lnTo>
                  <a:lnTo>
                    <a:pt x="0" y="193008"/>
                  </a:lnTo>
                  <a:lnTo>
                    <a:pt x="3196" y="228518"/>
                  </a:lnTo>
                  <a:lnTo>
                    <a:pt x="14144" y="263826"/>
                  </a:lnTo>
                  <a:lnTo>
                    <a:pt x="34879" y="299539"/>
                  </a:lnTo>
                  <a:lnTo>
                    <a:pt x="67437" y="336264"/>
                  </a:lnTo>
                  <a:lnTo>
                    <a:pt x="103711" y="327282"/>
                  </a:lnTo>
                  <a:lnTo>
                    <a:pt x="133016" y="284079"/>
                  </a:lnTo>
                  <a:lnTo>
                    <a:pt x="128174" y="244268"/>
                  </a:lnTo>
                  <a:lnTo>
                    <a:pt x="120570" y="233253"/>
                  </a:lnTo>
                  <a:lnTo>
                    <a:pt x="113157" y="221202"/>
                  </a:lnTo>
                  <a:lnTo>
                    <a:pt x="109922" y="205656"/>
                  </a:lnTo>
                  <a:lnTo>
                    <a:pt x="111569" y="188087"/>
                  </a:lnTo>
                  <a:lnTo>
                    <a:pt x="120550" y="172946"/>
                  </a:lnTo>
                  <a:lnTo>
                    <a:pt x="139319" y="164687"/>
                  </a:lnTo>
                  <a:lnTo>
                    <a:pt x="196242" y="164687"/>
                  </a:lnTo>
                  <a:lnTo>
                    <a:pt x="193801" y="143097"/>
                  </a:lnTo>
                  <a:lnTo>
                    <a:pt x="226841" y="102467"/>
                  </a:lnTo>
                  <a:lnTo>
                    <a:pt x="263866" y="98464"/>
                  </a:lnTo>
                  <a:lnTo>
                    <a:pt x="355253" y="98464"/>
                  </a:lnTo>
                  <a:lnTo>
                    <a:pt x="353969" y="84865"/>
                  </a:lnTo>
                  <a:lnTo>
                    <a:pt x="322569" y="35388"/>
                  </a:lnTo>
                  <a:lnTo>
                    <a:pt x="266449" y="6631"/>
                  </a:lnTo>
                  <a:lnTo>
                    <a:pt x="232523" y="462"/>
                  </a:lnTo>
                  <a:lnTo>
                    <a:pt x="196500" y="0"/>
                  </a:lnTo>
                  <a:close/>
                </a:path>
                <a:path w="357504" h="336550">
                  <a:moveTo>
                    <a:pt x="196242" y="164687"/>
                  </a:moveTo>
                  <a:lnTo>
                    <a:pt x="139319" y="164687"/>
                  </a:lnTo>
                  <a:lnTo>
                    <a:pt x="156973" y="172204"/>
                  </a:lnTo>
                  <a:lnTo>
                    <a:pt x="166258" y="192150"/>
                  </a:lnTo>
                  <a:lnTo>
                    <a:pt x="170233" y="215765"/>
                  </a:lnTo>
                  <a:lnTo>
                    <a:pt x="171958" y="234283"/>
                  </a:lnTo>
                  <a:lnTo>
                    <a:pt x="174117" y="238601"/>
                  </a:lnTo>
                  <a:lnTo>
                    <a:pt x="178562" y="240760"/>
                  </a:lnTo>
                  <a:lnTo>
                    <a:pt x="182880" y="240760"/>
                  </a:lnTo>
                  <a:lnTo>
                    <a:pt x="204597" y="238601"/>
                  </a:lnTo>
                  <a:lnTo>
                    <a:pt x="196242" y="164687"/>
                  </a:lnTo>
                  <a:close/>
                </a:path>
                <a:path w="357504" h="336550">
                  <a:moveTo>
                    <a:pt x="355253" y="98464"/>
                  </a:moveTo>
                  <a:lnTo>
                    <a:pt x="263866" y="98464"/>
                  </a:lnTo>
                  <a:lnTo>
                    <a:pt x="292004" y="103409"/>
                  </a:lnTo>
                  <a:lnTo>
                    <a:pt x="322191" y="112450"/>
                  </a:lnTo>
                  <a:lnTo>
                    <a:pt x="350520" y="123539"/>
                  </a:lnTo>
                  <a:lnTo>
                    <a:pt x="352679" y="125698"/>
                  </a:lnTo>
                  <a:lnTo>
                    <a:pt x="354838" y="121380"/>
                  </a:lnTo>
                  <a:lnTo>
                    <a:pt x="356997" y="116935"/>
                  </a:lnTo>
                  <a:lnTo>
                    <a:pt x="355253" y="98464"/>
                  </a:lnTo>
                  <a:close/>
                </a:path>
              </a:pathLst>
            </a:custGeom>
            <a:solidFill>
              <a:srgbClr val="2F1D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83196" y="1991867"/>
              <a:ext cx="24765" cy="22860"/>
            </a:xfrm>
            <a:custGeom>
              <a:avLst/>
              <a:gdLst/>
              <a:ahLst/>
              <a:cxnLst/>
              <a:rect l="l" t="t" r="r" b="b"/>
              <a:pathLst>
                <a:path w="24765" h="22860">
                  <a:moveTo>
                    <a:pt x="8889" y="0"/>
                  </a:moveTo>
                  <a:lnTo>
                    <a:pt x="2158" y="2032"/>
                  </a:lnTo>
                  <a:lnTo>
                    <a:pt x="0" y="8255"/>
                  </a:lnTo>
                  <a:lnTo>
                    <a:pt x="0" y="14605"/>
                  </a:lnTo>
                  <a:lnTo>
                    <a:pt x="2158" y="20828"/>
                  </a:lnTo>
                  <a:lnTo>
                    <a:pt x="8889" y="22860"/>
                  </a:lnTo>
                  <a:lnTo>
                    <a:pt x="15494" y="22860"/>
                  </a:lnTo>
                  <a:lnTo>
                    <a:pt x="22225" y="20828"/>
                  </a:lnTo>
                  <a:lnTo>
                    <a:pt x="22225" y="14605"/>
                  </a:lnTo>
                  <a:lnTo>
                    <a:pt x="24383" y="8255"/>
                  </a:lnTo>
                  <a:lnTo>
                    <a:pt x="22225" y="2032"/>
                  </a:lnTo>
                  <a:lnTo>
                    <a:pt x="15494" y="2032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32904" y="2127504"/>
              <a:ext cx="82550" cy="38100"/>
            </a:xfrm>
            <a:custGeom>
              <a:avLst/>
              <a:gdLst/>
              <a:ahLst/>
              <a:cxnLst/>
              <a:rect l="l" t="t" r="r" b="b"/>
              <a:pathLst>
                <a:path w="82550" h="38100">
                  <a:moveTo>
                    <a:pt x="0" y="0"/>
                  </a:moveTo>
                  <a:lnTo>
                    <a:pt x="5520" y="5328"/>
                  </a:lnTo>
                  <a:lnTo>
                    <a:pt x="21399" y="17383"/>
                  </a:lnTo>
                  <a:lnTo>
                    <a:pt x="46612" y="30271"/>
                  </a:lnTo>
                  <a:lnTo>
                    <a:pt x="80137" y="38100"/>
                  </a:lnTo>
                  <a:lnTo>
                    <a:pt x="82296" y="4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8B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32904" y="2127504"/>
              <a:ext cx="82550" cy="32384"/>
            </a:xfrm>
            <a:custGeom>
              <a:avLst/>
              <a:gdLst/>
              <a:ahLst/>
              <a:cxnLst/>
              <a:rect l="l" t="t" r="r" b="b"/>
              <a:pathLst>
                <a:path w="82550" h="32385">
                  <a:moveTo>
                    <a:pt x="0" y="0"/>
                  </a:moveTo>
                  <a:lnTo>
                    <a:pt x="5520" y="4357"/>
                  </a:lnTo>
                  <a:lnTo>
                    <a:pt x="21399" y="14287"/>
                  </a:lnTo>
                  <a:lnTo>
                    <a:pt x="46612" y="25074"/>
                  </a:lnTo>
                  <a:lnTo>
                    <a:pt x="80137" y="32004"/>
                  </a:lnTo>
                  <a:lnTo>
                    <a:pt x="82296" y="4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67558" y="2328672"/>
              <a:ext cx="626110" cy="572135"/>
            </a:xfrm>
            <a:custGeom>
              <a:avLst/>
              <a:gdLst/>
              <a:ahLst/>
              <a:cxnLst/>
              <a:rect l="l" t="t" r="r" b="b"/>
              <a:pathLst>
                <a:path w="626109" h="572135">
                  <a:moveTo>
                    <a:pt x="22699" y="0"/>
                  </a:moveTo>
                  <a:lnTo>
                    <a:pt x="11338" y="19073"/>
                  </a:lnTo>
                  <a:lnTo>
                    <a:pt x="3633" y="40195"/>
                  </a:lnTo>
                  <a:lnTo>
                    <a:pt x="0" y="62936"/>
                  </a:lnTo>
                  <a:lnTo>
                    <a:pt x="855" y="86867"/>
                  </a:lnTo>
                  <a:lnTo>
                    <a:pt x="70024" y="433304"/>
                  </a:lnTo>
                  <a:lnTo>
                    <a:pt x="83913" y="499617"/>
                  </a:lnTo>
                  <a:lnTo>
                    <a:pt x="125982" y="558244"/>
                  </a:lnTo>
                  <a:lnTo>
                    <a:pt x="160137" y="571680"/>
                  </a:lnTo>
                  <a:lnTo>
                    <a:pt x="197578" y="571245"/>
                  </a:lnTo>
                  <a:lnTo>
                    <a:pt x="625949" y="445262"/>
                  </a:lnTo>
                  <a:lnTo>
                    <a:pt x="623790" y="436625"/>
                  </a:lnTo>
                  <a:lnTo>
                    <a:pt x="264173" y="541103"/>
                  </a:lnTo>
                  <a:lnTo>
                    <a:pt x="195419" y="560451"/>
                  </a:lnTo>
                  <a:lnTo>
                    <a:pt x="131760" y="551179"/>
                  </a:lnTo>
                  <a:lnTo>
                    <a:pt x="92676" y="493140"/>
                  </a:lnTo>
                  <a:lnTo>
                    <a:pt x="79124" y="429762"/>
                  </a:lnTo>
                  <a:lnTo>
                    <a:pt x="51417" y="292433"/>
                  </a:lnTo>
                  <a:lnTo>
                    <a:pt x="11777" y="93344"/>
                  </a:lnTo>
                  <a:lnTo>
                    <a:pt x="7475" y="44243"/>
                  </a:lnTo>
                  <a:lnTo>
                    <a:pt x="11830" y="19782"/>
                  </a:lnTo>
                  <a:lnTo>
                    <a:pt x="22699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22592" y="2616707"/>
              <a:ext cx="471170" cy="264160"/>
            </a:xfrm>
            <a:custGeom>
              <a:avLst/>
              <a:gdLst/>
              <a:ahLst/>
              <a:cxnLst/>
              <a:rect l="l" t="t" r="r" b="b"/>
              <a:pathLst>
                <a:path w="471170" h="264160">
                  <a:moveTo>
                    <a:pt x="433831" y="0"/>
                  </a:moveTo>
                  <a:lnTo>
                    <a:pt x="0" y="89153"/>
                  </a:lnTo>
                  <a:lnTo>
                    <a:pt x="41909" y="263651"/>
                  </a:lnTo>
                  <a:lnTo>
                    <a:pt x="470915" y="145414"/>
                  </a:lnTo>
                  <a:lnTo>
                    <a:pt x="433831" y="0"/>
                  </a:lnTo>
                  <a:close/>
                </a:path>
              </a:pathLst>
            </a:custGeom>
            <a:solidFill>
              <a:srgbClr val="2039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14032" y="2616707"/>
              <a:ext cx="344805" cy="98425"/>
            </a:xfrm>
            <a:custGeom>
              <a:avLst/>
              <a:gdLst/>
              <a:ahLst/>
              <a:cxnLst/>
              <a:rect l="l" t="t" r="r" b="b"/>
              <a:pathLst>
                <a:path w="344804" h="98425">
                  <a:moveTo>
                    <a:pt x="342265" y="0"/>
                  </a:moveTo>
                  <a:lnTo>
                    <a:pt x="19685" y="76580"/>
                  </a:lnTo>
                  <a:lnTo>
                    <a:pt x="0" y="78739"/>
                  </a:lnTo>
                  <a:lnTo>
                    <a:pt x="3178" y="87637"/>
                  </a:lnTo>
                  <a:lnTo>
                    <a:pt x="9048" y="94297"/>
                  </a:lnTo>
                  <a:lnTo>
                    <a:pt x="16966" y="98099"/>
                  </a:lnTo>
                  <a:lnTo>
                    <a:pt x="26289" y="98425"/>
                  </a:lnTo>
                  <a:lnTo>
                    <a:pt x="344424" y="8762"/>
                  </a:lnTo>
                  <a:lnTo>
                    <a:pt x="342265" y="0"/>
                  </a:lnTo>
                  <a:close/>
                </a:path>
              </a:pathLst>
            </a:custGeom>
            <a:solidFill>
              <a:srgbClr val="396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01712" y="1937004"/>
              <a:ext cx="1065530" cy="1146175"/>
            </a:xfrm>
            <a:custGeom>
              <a:avLst/>
              <a:gdLst/>
              <a:ahLst/>
              <a:cxnLst/>
              <a:rect l="l" t="t" r="r" b="b"/>
              <a:pathLst>
                <a:path w="1065529" h="1146175">
                  <a:moveTo>
                    <a:pt x="1065276" y="0"/>
                  </a:moveTo>
                  <a:lnTo>
                    <a:pt x="0" y="0"/>
                  </a:lnTo>
                  <a:lnTo>
                    <a:pt x="0" y="1146048"/>
                  </a:lnTo>
                  <a:lnTo>
                    <a:pt x="116459" y="1146048"/>
                  </a:lnTo>
                  <a:lnTo>
                    <a:pt x="1065276" y="0"/>
                  </a:lnTo>
                  <a:close/>
                </a:path>
              </a:pathLst>
            </a:custGeom>
            <a:solidFill>
              <a:srgbClr val="FCB8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705344" y="1937004"/>
              <a:ext cx="1109980" cy="1146175"/>
            </a:xfrm>
            <a:custGeom>
              <a:avLst/>
              <a:gdLst/>
              <a:ahLst/>
              <a:cxnLst/>
              <a:rect l="l" t="t" r="r" b="b"/>
              <a:pathLst>
                <a:path w="1109979" h="1146175">
                  <a:moveTo>
                    <a:pt x="1109472" y="0"/>
                  </a:moveTo>
                  <a:lnTo>
                    <a:pt x="949451" y="0"/>
                  </a:lnTo>
                  <a:lnTo>
                    <a:pt x="0" y="1146048"/>
                  </a:lnTo>
                  <a:lnTo>
                    <a:pt x="1109472" y="1146048"/>
                  </a:lnTo>
                  <a:lnTo>
                    <a:pt x="1109472" y="0"/>
                  </a:lnTo>
                  <a:close/>
                </a:path>
              </a:pathLst>
            </a:custGeom>
            <a:solidFill>
              <a:srgbClr val="F68B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8352" y="2528538"/>
              <a:ext cx="305689" cy="25733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313436" y="2452242"/>
            <a:ext cx="3188970" cy="141541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sz="48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The</a:t>
            </a:r>
            <a:r>
              <a:rPr sz="4800" b="0" spc="-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8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building  blocks</a:t>
            </a:r>
            <a:endParaRPr sz="4800">
              <a:latin typeface="Segoe UI Light"/>
              <a:cs typeface="Segoe U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13436" y="4020692"/>
            <a:ext cx="4429760" cy="15621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30"/>
              </a:spcBef>
            </a:pPr>
            <a:r>
              <a:rPr sz="3600" b="0" spc="-10" dirty="0">
                <a:solidFill>
                  <a:srgbClr val="7EB900"/>
                </a:solidFill>
                <a:latin typeface="Segoe UI Light"/>
                <a:cs typeface="Segoe UI Light"/>
              </a:rPr>
              <a:t>Ingestion, </a:t>
            </a:r>
            <a:r>
              <a:rPr sz="3600" b="0" spc="-5" dirty="0">
                <a:solidFill>
                  <a:srgbClr val="7EB900"/>
                </a:solidFill>
                <a:latin typeface="Segoe UI Light"/>
                <a:cs typeface="Segoe UI Light"/>
              </a:rPr>
              <a:t>processing,  egress, visualization,  and orchestration</a:t>
            </a:r>
            <a:r>
              <a:rPr sz="3600" b="0" spc="-60" dirty="0">
                <a:solidFill>
                  <a:srgbClr val="7EB900"/>
                </a:solidFill>
                <a:latin typeface="Segoe UI Light"/>
                <a:cs typeface="Segoe UI Light"/>
              </a:rPr>
              <a:t> </a:t>
            </a:r>
            <a:r>
              <a:rPr sz="3600" b="0" dirty="0">
                <a:solidFill>
                  <a:srgbClr val="7EB900"/>
                </a:solidFill>
                <a:latin typeface="Segoe UI Light"/>
                <a:cs typeface="Segoe UI Light"/>
              </a:rPr>
              <a:t>tools</a:t>
            </a:r>
            <a:endParaRPr sz="3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1217675"/>
            <a:ext cx="6588759" cy="5410200"/>
          </a:xfrm>
          <a:custGeom>
            <a:avLst/>
            <a:gdLst/>
            <a:ahLst/>
            <a:cxnLst/>
            <a:rect l="l" t="t" r="r" b="b"/>
            <a:pathLst>
              <a:path w="6588759" h="5410200">
                <a:moveTo>
                  <a:pt x="6588252" y="0"/>
                </a:moveTo>
                <a:lnTo>
                  <a:pt x="0" y="0"/>
                </a:lnTo>
                <a:lnTo>
                  <a:pt x="0" y="5410200"/>
                </a:lnTo>
                <a:lnTo>
                  <a:pt x="6588252" y="5410200"/>
                </a:lnTo>
                <a:lnTo>
                  <a:pt x="658825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82968" y="1217675"/>
            <a:ext cx="4942840" cy="5410200"/>
            <a:chOff x="6982968" y="1217675"/>
            <a:chExt cx="4942840" cy="5410200"/>
          </a:xfrm>
        </p:grpSpPr>
        <p:sp>
          <p:nvSpPr>
            <p:cNvPr id="4" name="object 4"/>
            <p:cNvSpPr/>
            <p:nvPr/>
          </p:nvSpPr>
          <p:spPr>
            <a:xfrm>
              <a:off x="6982968" y="1217675"/>
              <a:ext cx="4942840" cy="5410200"/>
            </a:xfrm>
            <a:custGeom>
              <a:avLst/>
              <a:gdLst/>
              <a:ahLst/>
              <a:cxnLst/>
              <a:rect l="l" t="t" r="r" b="b"/>
              <a:pathLst>
                <a:path w="4942840" h="5410200">
                  <a:moveTo>
                    <a:pt x="4942332" y="0"/>
                  </a:moveTo>
                  <a:lnTo>
                    <a:pt x="0" y="0"/>
                  </a:lnTo>
                  <a:lnTo>
                    <a:pt x="0" y="5410200"/>
                  </a:lnTo>
                  <a:lnTo>
                    <a:pt x="4942332" y="5410200"/>
                  </a:lnTo>
                  <a:lnTo>
                    <a:pt x="49423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38616" y="2625851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1423416" y="0"/>
                  </a:moveTo>
                  <a:lnTo>
                    <a:pt x="0" y="0"/>
                  </a:lnTo>
                  <a:lnTo>
                    <a:pt x="0" y="1383792"/>
                  </a:lnTo>
                  <a:lnTo>
                    <a:pt x="1423416" y="1383792"/>
                  </a:lnTo>
                  <a:lnTo>
                    <a:pt x="142341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38616" y="2625851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0" y="1383792"/>
                  </a:moveTo>
                  <a:lnTo>
                    <a:pt x="1423416" y="1383792"/>
                  </a:lnTo>
                  <a:lnTo>
                    <a:pt x="1423416" y="0"/>
                  </a:lnTo>
                  <a:lnTo>
                    <a:pt x="0" y="0"/>
                  </a:lnTo>
                  <a:lnTo>
                    <a:pt x="0" y="1383792"/>
                  </a:lnTo>
                  <a:close/>
                </a:path>
              </a:pathLst>
            </a:custGeom>
            <a:ln w="3175">
              <a:solidFill>
                <a:srgbClr val="7EB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6657" y="3724402"/>
              <a:ext cx="768476" cy="1946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25100" y="2625851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1423416" y="0"/>
                  </a:moveTo>
                  <a:lnTo>
                    <a:pt x="0" y="0"/>
                  </a:lnTo>
                  <a:lnTo>
                    <a:pt x="0" y="1383792"/>
                  </a:lnTo>
                  <a:lnTo>
                    <a:pt x="1423416" y="1383792"/>
                  </a:lnTo>
                  <a:lnTo>
                    <a:pt x="142341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25100" y="2625851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0" y="1383792"/>
                  </a:moveTo>
                  <a:lnTo>
                    <a:pt x="1423416" y="1383792"/>
                  </a:lnTo>
                  <a:lnTo>
                    <a:pt x="1423416" y="0"/>
                  </a:lnTo>
                  <a:lnTo>
                    <a:pt x="0" y="0"/>
                  </a:lnTo>
                  <a:lnTo>
                    <a:pt x="0" y="1383792"/>
                  </a:lnTo>
                  <a:close/>
                </a:path>
              </a:pathLst>
            </a:custGeom>
            <a:ln w="3175">
              <a:solidFill>
                <a:srgbClr val="7EB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0596" y="3485387"/>
              <a:ext cx="852804" cy="1501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6420" y="3732656"/>
              <a:ext cx="611885" cy="1421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55180" y="2625851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1423416" y="0"/>
                  </a:moveTo>
                  <a:lnTo>
                    <a:pt x="0" y="0"/>
                  </a:lnTo>
                  <a:lnTo>
                    <a:pt x="0" y="1383792"/>
                  </a:lnTo>
                  <a:lnTo>
                    <a:pt x="1423416" y="1383792"/>
                  </a:lnTo>
                  <a:lnTo>
                    <a:pt x="142341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55180" y="2625851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0" y="1383792"/>
                  </a:moveTo>
                  <a:lnTo>
                    <a:pt x="1423416" y="1383792"/>
                  </a:lnTo>
                  <a:lnTo>
                    <a:pt x="1423416" y="0"/>
                  </a:lnTo>
                  <a:lnTo>
                    <a:pt x="0" y="0"/>
                  </a:lnTo>
                  <a:lnTo>
                    <a:pt x="0" y="1383792"/>
                  </a:lnTo>
                  <a:close/>
                </a:path>
              </a:pathLst>
            </a:custGeom>
            <a:ln w="3175">
              <a:solidFill>
                <a:srgbClr val="7EB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0445" y="3493388"/>
              <a:ext cx="982726" cy="1421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2182" y="3732656"/>
              <a:ext cx="646302" cy="18681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163562" y="191033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088" y="0"/>
                  </a:moveTo>
                  <a:lnTo>
                    <a:pt x="655879" y="1624"/>
                  </a:lnTo>
                  <a:lnTo>
                    <a:pt x="608543" y="6427"/>
                  </a:lnTo>
                  <a:lnTo>
                    <a:pt x="562184" y="14303"/>
                  </a:lnTo>
                  <a:lnTo>
                    <a:pt x="516907" y="25149"/>
                  </a:lnTo>
                  <a:lnTo>
                    <a:pt x="472817" y="38859"/>
                  </a:lnTo>
                  <a:lnTo>
                    <a:pt x="430018" y="55328"/>
                  </a:lnTo>
                  <a:lnTo>
                    <a:pt x="388615" y="74451"/>
                  </a:lnTo>
                  <a:lnTo>
                    <a:pt x="348713" y="96124"/>
                  </a:lnTo>
                  <a:lnTo>
                    <a:pt x="310418" y="120242"/>
                  </a:lnTo>
                  <a:lnTo>
                    <a:pt x="273833" y="146700"/>
                  </a:lnTo>
                  <a:lnTo>
                    <a:pt x="239064" y="175393"/>
                  </a:lnTo>
                  <a:lnTo>
                    <a:pt x="206216" y="206216"/>
                  </a:lnTo>
                  <a:lnTo>
                    <a:pt x="175393" y="239064"/>
                  </a:lnTo>
                  <a:lnTo>
                    <a:pt x="146700" y="273833"/>
                  </a:lnTo>
                  <a:lnTo>
                    <a:pt x="120242" y="310418"/>
                  </a:lnTo>
                  <a:lnTo>
                    <a:pt x="96124" y="348713"/>
                  </a:lnTo>
                  <a:lnTo>
                    <a:pt x="74451" y="388615"/>
                  </a:lnTo>
                  <a:lnTo>
                    <a:pt x="55328" y="430018"/>
                  </a:lnTo>
                  <a:lnTo>
                    <a:pt x="38859" y="472817"/>
                  </a:lnTo>
                  <a:lnTo>
                    <a:pt x="25149" y="516907"/>
                  </a:lnTo>
                  <a:lnTo>
                    <a:pt x="14303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3" y="845991"/>
                  </a:lnTo>
                  <a:lnTo>
                    <a:pt x="25149" y="891268"/>
                  </a:lnTo>
                  <a:lnTo>
                    <a:pt x="38859" y="935358"/>
                  </a:lnTo>
                  <a:lnTo>
                    <a:pt x="55328" y="978157"/>
                  </a:lnTo>
                  <a:lnTo>
                    <a:pt x="74451" y="1019560"/>
                  </a:lnTo>
                  <a:lnTo>
                    <a:pt x="96124" y="1059462"/>
                  </a:lnTo>
                  <a:lnTo>
                    <a:pt x="120242" y="1097757"/>
                  </a:lnTo>
                  <a:lnTo>
                    <a:pt x="146700" y="1134342"/>
                  </a:lnTo>
                  <a:lnTo>
                    <a:pt x="175393" y="1169111"/>
                  </a:lnTo>
                  <a:lnTo>
                    <a:pt x="206216" y="1201959"/>
                  </a:lnTo>
                  <a:lnTo>
                    <a:pt x="239064" y="1232782"/>
                  </a:lnTo>
                  <a:lnTo>
                    <a:pt x="273833" y="1261475"/>
                  </a:lnTo>
                  <a:lnTo>
                    <a:pt x="310418" y="1287933"/>
                  </a:lnTo>
                  <a:lnTo>
                    <a:pt x="348713" y="1312051"/>
                  </a:lnTo>
                  <a:lnTo>
                    <a:pt x="388615" y="1333724"/>
                  </a:lnTo>
                  <a:lnTo>
                    <a:pt x="430018" y="1352847"/>
                  </a:lnTo>
                  <a:lnTo>
                    <a:pt x="472817" y="1369316"/>
                  </a:lnTo>
                  <a:lnTo>
                    <a:pt x="516907" y="1383026"/>
                  </a:lnTo>
                  <a:lnTo>
                    <a:pt x="562184" y="1393872"/>
                  </a:lnTo>
                  <a:lnTo>
                    <a:pt x="608543" y="1401748"/>
                  </a:lnTo>
                  <a:lnTo>
                    <a:pt x="655879" y="1406551"/>
                  </a:lnTo>
                  <a:lnTo>
                    <a:pt x="704088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63562" y="191033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3" y="562184"/>
                  </a:lnTo>
                  <a:lnTo>
                    <a:pt x="25149" y="516907"/>
                  </a:lnTo>
                  <a:lnTo>
                    <a:pt x="38859" y="472817"/>
                  </a:lnTo>
                  <a:lnTo>
                    <a:pt x="55328" y="430018"/>
                  </a:lnTo>
                  <a:lnTo>
                    <a:pt x="74451" y="388615"/>
                  </a:lnTo>
                  <a:lnTo>
                    <a:pt x="96124" y="348713"/>
                  </a:lnTo>
                  <a:lnTo>
                    <a:pt x="120242" y="310418"/>
                  </a:lnTo>
                  <a:lnTo>
                    <a:pt x="146700" y="273833"/>
                  </a:lnTo>
                  <a:lnTo>
                    <a:pt x="175393" y="239064"/>
                  </a:lnTo>
                  <a:lnTo>
                    <a:pt x="206216" y="206216"/>
                  </a:lnTo>
                  <a:lnTo>
                    <a:pt x="239064" y="175393"/>
                  </a:lnTo>
                  <a:lnTo>
                    <a:pt x="273833" y="146700"/>
                  </a:lnTo>
                  <a:lnTo>
                    <a:pt x="310418" y="120242"/>
                  </a:lnTo>
                  <a:lnTo>
                    <a:pt x="348713" y="96124"/>
                  </a:lnTo>
                  <a:lnTo>
                    <a:pt x="388615" y="74451"/>
                  </a:lnTo>
                  <a:lnTo>
                    <a:pt x="430018" y="55328"/>
                  </a:lnTo>
                  <a:lnTo>
                    <a:pt x="472817" y="38859"/>
                  </a:lnTo>
                  <a:lnTo>
                    <a:pt x="516907" y="25149"/>
                  </a:lnTo>
                  <a:lnTo>
                    <a:pt x="562184" y="14303"/>
                  </a:lnTo>
                  <a:lnTo>
                    <a:pt x="608543" y="6427"/>
                  </a:lnTo>
                  <a:lnTo>
                    <a:pt x="655879" y="1624"/>
                  </a:lnTo>
                  <a:lnTo>
                    <a:pt x="704088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8" y="1408176"/>
                  </a:lnTo>
                  <a:lnTo>
                    <a:pt x="655879" y="1406551"/>
                  </a:lnTo>
                  <a:lnTo>
                    <a:pt x="608543" y="1401748"/>
                  </a:lnTo>
                  <a:lnTo>
                    <a:pt x="562184" y="1393872"/>
                  </a:lnTo>
                  <a:lnTo>
                    <a:pt x="516907" y="1383026"/>
                  </a:lnTo>
                  <a:lnTo>
                    <a:pt x="472817" y="1369316"/>
                  </a:lnTo>
                  <a:lnTo>
                    <a:pt x="430018" y="1352847"/>
                  </a:lnTo>
                  <a:lnTo>
                    <a:pt x="388615" y="1333724"/>
                  </a:lnTo>
                  <a:lnTo>
                    <a:pt x="348713" y="1312051"/>
                  </a:lnTo>
                  <a:lnTo>
                    <a:pt x="310418" y="1287933"/>
                  </a:lnTo>
                  <a:lnTo>
                    <a:pt x="273833" y="1261475"/>
                  </a:lnTo>
                  <a:lnTo>
                    <a:pt x="239064" y="1232782"/>
                  </a:lnTo>
                  <a:lnTo>
                    <a:pt x="206216" y="1201959"/>
                  </a:lnTo>
                  <a:lnTo>
                    <a:pt x="175393" y="1169111"/>
                  </a:lnTo>
                  <a:lnTo>
                    <a:pt x="146700" y="1134342"/>
                  </a:lnTo>
                  <a:lnTo>
                    <a:pt x="120242" y="1097757"/>
                  </a:lnTo>
                  <a:lnTo>
                    <a:pt x="96124" y="1059462"/>
                  </a:lnTo>
                  <a:lnTo>
                    <a:pt x="74451" y="1019560"/>
                  </a:lnTo>
                  <a:lnTo>
                    <a:pt x="55328" y="978157"/>
                  </a:lnTo>
                  <a:lnTo>
                    <a:pt x="38859" y="935358"/>
                  </a:lnTo>
                  <a:lnTo>
                    <a:pt x="25149" y="891268"/>
                  </a:lnTo>
                  <a:lnTo>
                    <a:pt x="14303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46998" y="191033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087" y="0"/>
                  </a:moveTo>
                  <a:lnTo>
                    <a:pt x="655879" y="1624"/>
                  </a:lnTo>
                  <a:lnTo>
                    <a:pt x="608543" y="6427"/>
                  </a:lnTo>
                  <a:lnTo>
                    <a:pt x="562184" y="14303"/>
                  </a:lnTo>
                  <a:lnTo>
                    <a:pt x="516907" y="25149"/>
                  </a:lnTo>
                  <a:lnTo>
                    <a:pt x="472817" y="38859"/>
                  </a:lnTo>
                  <a:lnTo>
                    <a:pt x="430018" y="55328"/>
                  </a:lnTo>
                  <a:lnTo>
                    <a:pt x="388615" y="74451"/>
                  </a:lnTo>
                  <a:lnTo>
                    <a:pt x="348713" y="96124"/>
                  </a:lnTo>
                  <a:lnTo>
                    <a:pt x="310418" y="120242"/>
                  </a:lnTo>
                  <a:lnTo>
                    <a:pt x="273833" y="146700"/>
                  </a:lnTo>
                  <a:lnTo>
                    <a:pt x="239064" y="175393"/>
                  </a:lnTo>
                  <a:lnTo>
                    <a:pt x="206216" y="206216"/>
                  </a:lnTo>
                  <a:lnTo>
                    <a:pt x="175393" y="239064"/>
                  </a:lnTo>
                  <a:lnTo>
                    <a:pt x="146700" y="273833"/>
                  </a:lnTo>
                  <a:lnTo>
                    <a:pt x="120242" y="310418"/>
                  </a:lnTo>
                  <a:lnTo>
                    <a:pt x="96124" y="348713"/>
                  </a:lnTo>
                  <a:lnTo>
                    <a:pt x="74451" y="388615"/>
                  </a:lnTo>
                  <a:lnTo>
                    <a:pt x="55328" y="430018"/>
                  </a:lnTo>
                  <a:lnTo>
                    <a:pt x="38859" y="472817"/>
                  </a:lnTo>
                  <a:lnTo>
                    <a:pt x="25149" y="516907"/>
                  </a:lnTo>
                  <a:lnTo>
                    <a:pt x="14303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3" y="845991"/>
                  </a:lnTo>
                  <a:lnTo>
                    <a:pt x="25149" y="891268"/>
                  </a:lnTo>
                  <a:lnTo>
                    <a:pt x="38859" y="935358"/>
                  </a:lnTo>
                  <a:lnTo>
                    <a:pt x="55328" y="978157"/>
                  </a:lnTo>
                  <a:lnTo>
                    <a:pt x="74451" y="1019560"/>
                  </a:lnTo>
                  <a:lnTo>
                    <a:pt x="96124" y="1059462"/>
                  </a:lnTo>
                  <a:lnTo>
                    <a:pt x="120242" y="1097757"/>
                  </a:lnTo>
                  <a:lnTo>
                    <a:pt x="146700" y="1134342"/>
                  </a:lnTo>
                  <a:lnTo>
                    <a:pt x="175393" y="1169111"/>
                  </a:lnTo>
                  <a:lnTo>
                    <a:pt x="206216" y="1201959"/>
                  </a:lnTo>
                  <a:lnTo>
                    <a:pt x="239064" y="1232782"/>
                  </a:lnTo>
                  <a:lnTo>
                    <a:pt x="273833" y="1261475"/>
                  </a:lnTo>
                  <a:lnTo>
                    <a:pt x="310418" y="1287933"/>
                  </a:lnTo>
                  <a:lnTo>
                    <a:pt x="348713" y="1312051"/>
                  </a:lnTo>
                  <a:lnTo>
                    <a:pt x="388615" y="1333724"/>
                  </a:lnTo>
                  <a:lnTo>
                    <a:pt x="430018" y="1352847"/>
                  </a:lnTo>
                  <a:lnTo>
                    <a:pt x="472817" y="1369316"/>
                  </a:lnTo>
                  <a:lnTo>
                    <a:pt x="516907" y="1383026"/>
                  </a:lnTo>
                  <a:lnTo>
                    <a:pt x="562184" y="1393872"/>
                  </a:lnTo>
                  <a:lnTo>
                    <a:pt x="608543" y="1401748"/>
                  </a:lnTo>
                  <a:lnTo>
                    <a:pt x="655879" y="1406551"/>
                  </a:lnTo>
                  <a:lnTo>
                    <a:pt x="704087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46998" y="191033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3" y="562184"/>
                  </a:lnTo>
                  <a:lnTo>
                    <a:pt x="25149" y="516907"/>
                  </a:lnTo>
                  <a:lnTo>
                    <a:pt x="38859" y="472817"/>
                  </a:lnTo>
                  <a:lnTo>
                    <a:pt x="55328" y="430018"/>
                  </a:lnTo>
                  <a:lnTo>
                    <a:pt x="74451" y="388615"/>
                  </a:lnTo>
                  <a:lnTo>
                    <a:pt x="96124" y="348713"/>
                  </a:lnTo>
                  <a:lnTo>
                    <a:pt x="120242" y="310418"/>
                  </a:lnTo>
                  <a:lnTo>
                    <a:pt x="146700" y="273833"/>
                  </a:lnTo>
                  <a:lnTo>
                    <a:pt x="175393" y="239064"/>
                  </a:lnTo>
                  <a:lnTo>
                    <a:pt x="206216" y="206216"/>
                  </a:lnTo>
                  <a:lnTo>
                    <a:pt x="239064" y="175393"/>
                  </a:lnTo>
                  <a:lnTo>
                    <a:pt x="273833" y="146700"/>
                  </a:lnTo>
                  <a:lnTo>
                    <a:pt x="310418" y="120242"/>
                  </a:lnTo>
                  <a:lnTo>
                    <a:pt x="348713" y="96124"/>
                  </a:lnTo>
                  <a:lnTo>
                    <a:pt x="388615" y="74451"/>
                  </a:lnTo>
                  <a:lnTo>
                    <a:pt x="430018" y="55328"/>
                  </a:lnTo>
                  <a:lnTo>
                    <a:pt x="472817" y="38859"/>
                  </a:lnTo>
                  <a:lnTo>
                    <a:pt x="516907" y="25149"/>
                  </a:lnTo>
                  <a:lnTo>
                    <a:pt x="562184" y="14303"/>
                  </a:lnTo>
                  <a:lnTo>
                    <a:pt x="608543" y="6427"/>
                  </a:lnTo>
                  <a:lnTo>
                    <a:pt x="655879" y="1624"/>
                  </a:lnTo>
                  <a:lnTo>
                    <a:pt x="704087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7" y="1408176"/>
                  </a:lnTo>
                  <a:lnTo>
                    <a:pt x="655879" y="1406551"/>
                  </a:lnTo>
                  <a:lnTo>
                    <a:pt x="608543" y="1401748"/>
                  </a:lnTo>
                  <a:lnTo>
                    <a:pt x="562184" y="1393872"/>
                  </a:lnTo>
                  <a:lnTo>
                    <a:pt x="516907" y="1383026"/>
                  </a:lnTo>
                  <a:lnTo>
                    <a:pt x="472817" y="1369316"/>
                  </a:lnTo>
                  <a:lnTo>
                    <a:pt x="430018" y="1352847"/>
                  </a:lnTo>
                  <a:lnTo>
                    <a:pt x="388615" y="1333724"/>
                  </a:lnTo>
                  <a:lnTo>
                    <a:pt x="348713" y="1312051"/>
                  </a:lnTo>
                  <a:lnTo>
                    <a:pt x="310418" y="1287933"/>
                  </a:lnTo>
                  <a:lnTo>
                    <a:pt x="273833" y="1261475"/>
                  </a:lnTo>
                  <a:lnTo>
                    <a:pt x="239064" y="1232782"/>
                  </a:lnTo>
                  <a:lnTo>
                    <a:pt x="206216" y="1201959"/>
                  </a:lnTo>
                  <a:lnTo>
                    <a:pt x="175393" y="1169111"/>
                  </a:lnTo>
                  <a:lnTo>
                    <a:pt x="146700" y="1134342"/>
                  </a:lnTo>
                  <a:lnTo>
                    <a:pt x="120242" y="1097757"/>
                  </a:lnTo>
                  <a:lnTo>
                    <a:pt x="96124" y="1059462"/>
                  </a:lnTo>
                  <a:lnTo>
                    <a:pt x="74451" y="1019560"/>
                  </a:lnTo>
                  <a:lnTo>
                    <a:pt x="55328" y="978157"/>
                  </a:lnTo>
                  <a:lnTo>
                    <a:pt x="38859" y="935358"/>
                  </a:lnTo>
                  <a:lnTo>
                    <a:pt x="25149" y="891268"/>
                  </a:lnTo>
                  <a:lnTo>
                    <a:pt x="14303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333482" y="191033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088" y="0"/>
                  </a:moveTo>
                  <a:lnTo>
                    <a:pt x="655879" y="1624"/>
                  </a:lnTo>
                  <a:lnTo>
                    <a:pt x="608543" y="6427"/>
                  </a:lnTo>
                  <a:lnTo>
                    <a:pt x="562184" y="14303"/>
                  </a:lnTo>
                  <a:lnTo>
                    <a:pt x="516907" y="25149"/>
                  </a:lnTo>
                  <a:lnTo>
                    <a:pt x="472817" y="38859"/>
                  </a:lnTo>
                  <a:lnTo>
                    <a:pt x="430018" y="55328"/>
                  </a:lnTo>
                  <a:lnTo>
                    <a:pt x="388615" y="74451"/>
                  </a:lnTo>
                  <a:lnTo>
                    <a:pt x="348713" y="96124"/>
                  </a:lnTo>
                  <a:lnTo>
                    <a:pt x="310418" y="120242"/>
                  </a:lnTo>
                  <a:lnTo>
                    <a:pt x="273833" y="146700"/>
                  </a:lnTo>
                  <a:lnTo>
                    <a:pt x="239064" y="175393"/>
                  </a:lnTo>
                  <a:lnTo>
                    <a:pt x="206216" y="206216"/>
                  </a:lnTo>
                  <a:lnTo>
                    <a:pt x="175393" y="239064"/>
                  </a:lnTo>
                  <a:lnTo>
                    <a:pt x="146700" y="273833"/>
                  </a:lnTo>
                  <a:lnTo>
                    <a:pt x="120242" y="310418"/>
                  </a:lnTo>
                  <a:lnTo>
                    <a:pt x="96124" y="348713"/>
                  </a:lnTo>
                  <a:lnTo>
                    <a:pt x="74451" y="388615"/>
                  </a:lnTo>
                  <a:lnTo>
                    <a:pt x="55328" y="430018"/>
                  </a:lnTo>
                  <a:lnTo>
                    <a:pt x="38859" y="472817"/>
                  </a:lnTo>
                  <a:lnTo>
                    <a:pt x="25149" y="516907"/>
                  </a:lnTo>
                  <a:lnTo>
                    <a:pt x="14303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3" y="845991"/>
                  </a:lnTo>
                  <a:lnTo>
                    <a:pt x="25149" y="891268"/>
                  </a:lnTo>
                  <a:lnTo>
                    <a:pt x="38859" y="935358"/>
                  </a:lnTo>
                  <a:lnTo>
                    <a:pt x="55328" y="978157"/>
                  </a:lnTo>
                  <a:lnTo>
                    <a:pt x="74451" y="1019560"/>
                  </a:lnTo>
                  <a:lnTo>
                    <a:pt x="96124" y="1059462"/>
                  </a:lnTo>
                  <a:lnTo>
                    <a:pt x="120242" y="1097757"/>
                  </a:lnTo>
                  <a:lnTo>
                    <a:pt x="146700" y="1134342"/>
                  </a:lnTo>
                  <a:lnTo>
                    <a:pt x="175393" y="1169111"/>
                  </a:lnTo>
                  <a:lnTo>
                    <a:pt x="206216" y="1201959"/>
                  </a:lnTo>
                  <a:lnTo>
                    <a:pt x="239064" y="1232782"/>
                  </a:lnTo>
                  <a:lnTo>
                    <a:pt x="273833" y="1261475"/>
                  </a:lnTo>
                  <a:lnTo>
                    <a:pt x="310418" y="1287933"/>
                  </a:lnTo>
                  <a:lnTo>
                    <a:pt x="348713" y="1312051"/>
                  </a:lnTo>
                  <a:lnTo>
                    <a:pt x="388615" y="1333724"/>
                  </a:lnTo>
                  <a:lnTo>
                    <a:pt x="430018" y="1352847"/>
                  </a:lnTo>
                  <a:lnTo>
                    <a:pt x="472817" y="1369316"/>
                  </a:lnTo>
                  <a:lnTo>
                    <a:pt x="516907" y="1383026"/>
                  </a:lnTo>
                  <a:lnTo>
                    <a:pt x="562184" y="1393872"/>
                  </a:lnTo>
                  <a:lnTo>
                    <a:pt x="608543" y="1401748"/>
                  </a:lnTo>
                  <a:lnTo>
                    <a:pt x="655879" y="1406551"/>
                  </a:lnTo>
                  <a:lnTo>
                    <a:pt x="704088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33482" y="191033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3" y="562184"/>
                  </a:lnTo>
                  <a:lnTo>
                    <a:pt x="25149" y="516907"/>
                  </a:lnTo>
                  <a:lnTo>
                    <a:pt x="38859" y="472817"/>
                  </a:lnTo>
                  <a:lnTo>
                    <a:pt x="55328" y="430018"/>
                  </a:lnTo>
                  <a:lnTo>
                    <a:pt x="74451" y="388615"/>
                  </a:lnTo>
                  <a:lnTo>
                    <a:pt x="96124" y="348713"/>
                  </a:lnTo>
                  <a:lnTo>
                    <a:pt x="120242" y="310418"/>
                  </a:lnTo>
                  <a:lnTo>
                    <a:pt x="146700" y="273833"/>
                  </a:lnTo>
                  <a:lnTo>
                    <a:pt x="175393" y="239064"/>
                  </a:lnTo>
                  <a:lnTo>
                    <a:pt x="206216" y="206216"/>
                  </a:lnTo>
                  <a:lnTo>
                    <a:pt x="239064" y="175393"/>
                  </a:lnTo>
                  <a:lnTo>
                    <a:pt x="273833" y="146700"/>
                  </a:lnTo>
                  <a:lnTo>
                    <a:pt x="310418" y="120242"/>
                  </a:lnTo>
                  <a:lnTo>
                    <a:pt x="348713" y="96124"/>
                  </a:lnTo>
                  <a:lnTo>
                    <a:pt x="388615" y="74451"/>
                  </a:lnTo>
                  <a:lnTo>
                    <a:pt x="430018" y="55328"/>
                  </a:lnTo>
                  <a:lnTo>
                    <a:pt x="472817" y="38859"/>
                  </a:lnTo>
                  <a:lnTo>
                    <a:pt x="516907" y="25149"/>
                  </a:lnTo>
                  <a:lnTo>
                    <a:pt x="562184" y="14303"/>
                  </a:lnTo>
                  <a:lnTo>
                    <a:pt x="608543" y="6427"/>
                  </a:lnTo>
                  <a:lnTo>
                    <a:pt x="655879" y="1624"/>
                  </a:lnTo>
                  <a:lnTo>
                    <a:pt x="704088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8" y="1408176"/>
                  </a:lnTo>
                  <a:lnTo>
                    <a:pt x="655879" y="1406551"/>
                  </a:lnTo>
                  <a:lnTo>
                    <a:pt x="608543" y="1401748"/>
                  </a:lnTo>
                  <a:lnTo>
                    <a:pt x="562184" y="1393872"/>
                  </a:lnTo>
                  <a:lnTo>
                    <a:pt x="516907" y="1383026"/>
                  </a:lnTo>
                  <a:lnTo>
                    <a:pt x="472817" y="1369316"/>
                  </a:lnTo>
                  <a:lnTo>
                    <a:pt x="430018" y="1352847"/>
                  </a:lnTo>
                  <a:lnTo>
                    <a:pt x="388615" y="1333724"/>
                  </a:lnTo>
                  <a:lnTo>
                    <a:pt x="348713" y="1312051"/>
                  </a:lnTo>
                  <a:lnTo>
                    <a:pt x="310418" y="1287933"/>
                  </a:lnTo>
                  <a:lnTo>
                    <a:pt x="273833" y="1261475"/>
                  </a:lnTo>
                  <a:lnTo>
                    <a:pt x="239064" y="1232782"/>
                  </a:lnTo>
                  <a:lnTo>
                    <a:pt x="206216" y="1201959"/>
                  </a:lnTo>
                  <a:lnTo>
                    <a:pt x="175393" y="1169111"/>
                  </a:lnTo>
                  <a:lnTo>
                    <a:pt x="146700" y="1134342"/>
                  </a:lnTo>
                  <a:lnTo>
                    <a:pt x="120242" y="1097757"/>
                  </a:lnTo>
                  <a:lnTo>
                    <a:pt x="96124" y="1059462"/>
                  </a:lnTo>
                  <a:lnTo>
                    <a:pt x="74451" y="1019560"/>
                  </a:lnTo>
                  <a:lnTo>
                    <a:pt x="55328" y="978157"/>
                  </a:lnTo>
                  <a:lnTo>
                    <a:pt x="38859" y="935358"/>
                  </a:lnTo>
                  <a:lnTo>
                    <a:pt x="25149" y="891268"/>
                  </a:lnTo>
                  <a:lnTo>
                    <a:pt x="14303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03047" y="281127"/>
            <a:ext cx="762571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Ingestion </a:t>
            </a:r>
            <a:r>
              <a:rPr spc="-80" dirty="0"/>
              <a:t>tools </a:t>
            </a:r>
            <a:r>
              <a:rPr dirty="0"/>
              <a:t>– </a:t>
            </a:r>
            <a:r>
              <a:rPr spc="-85" dirty="0"/>
              <a:t>Getting</a:t>
            </a:r>
            <a:r>
              <a:rPr spc="-745" dirty="0"/>
              <a:t> </a:t>
            </a:r>
            <a:r>
              <a:rPr spc="-60" dirty="0"/>
              <a:t>started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383984" y="1897316"/>
            <a:ext cx="1434465" cy="2113915"/>
            <a:chOff x="383984" y="1897316"/>
            <a:chExt cx="1434465" cy="2113915"/>
          </a:xfrm>
        </p:grpSpPr>
        <p:sp>
          <p:nvSpPr>
            <p:cNvPr id="24" name="object 24"/>
            <p:cNvSpPr/>
            <p:nvPr/>
          </p:nvSpPr>
          <p:spPr>
            <a:xfrm>
              <a:off x="388620" y="2625852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1423416" y="0"/>
                  </a:moveTo>
                  <a:lnTo>
                    <a:pt x="0" y="0"/>
                  </a:lnTo>
                  <a:lnTo>
                    <a:pt x="0" y="1383792"/>
                  </a:lnTo>
                  <a:lnTo>
                    <a:pt x="1423416" y="1383792"/>
                  </a:lnTo>
                  <a:lnTo>
                    <a:pt x="142341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8620" y="2625852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0" y="1383792"/>
                  </a:moveTo>
                  <a:lnTo>
                    <a:pt x="1423416" y="1383792"/>
                  </a:lnTo>
                  <a:lnTo>
                    <a:pt x="1423416" y="0"/>
                  </a:lnTo>
                  <a:lnTo>
                    <a:pt x="0" y="0"/>
                  </a:lnTo>
                  <a:lnTo>
                    <a:pt x="0" y="1383792"/>
                  </a:lnTo>
                  <a:close/>
                </a:path>
              </a:pathLst>
            </a:custGeom>
            <a:ln w="3175">
              <a:solidFill>
                <a:srgbClr val="7EB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757" y="3724402"/>
              <a:ext cx="1094955" cy="15011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7002" y="1910334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30" h="1408429">
                  <a:moveTo>
                    <a:pt x="704088" y="0"/>
                  </a:moveTo>
                  <a:lnTo>
                    <a:pt x="655881" y="1624"/>
                  </a:lnTo>
                  <a:lnTo>
                    <a:pt x="608546" y="6427"/>
                  </a:lnTo>
                  <a:lnTo>
                    <a:pt x="562188" y="14303"/>
                  </a:lnTo>
                  <a:lnTo>
                    <a:pt x="516912" y="25149"/>
                  </a:lnTo>
                  <a:lnTo>
                    <a:pt x="472822" y="38859"/>
                  </a:lnTo>
                  <a:lnTo>
                    <a:pt x="430023" y="55328"/>
                  </a:lnTo>
                  <a:lnTo>
                    <a:pt x="388620" y="74451"/>
                  </a:lnTo>
                  <a:lnTo>
                    <a:pt x="348719" y="96124"/>
                  </a:lnTo>
                  <a:lnTo>
                    <a:pt x="310423" y="120242"/>
                  </a:lnTo>
                  <a:lnTo>
                    <a:pt x="273839" y="146700"/>
                  </a:lnTo>
                  <a:lnTo>
                    <a:pt x="239069" y="175393"/>
                  </a:lnTo>
                  <a:lnTo>
                    <a:pt x="206221" y="206216"/>
                  </a:lnTo>
                  <a:lnTo>
                    <a:pt x="175397" y="239064"/>
                  </a:lnTo>
                  <a:lnTo>
                    <a:pt x="146704" y="273833"/>
                  </a:lnTo>
                  <a:lnTo>
                    <a:pt x="120246" y="310418"/>
                  </a:lnTo>
                  <a:lnTo>
                    <a:pt x="96127" y="348713"/>
                  </a:lnTo>
                  <a:lnTo>
                    <a:pt x="74454" y="388615"/>
                  </a:lnTo>
                  <a:lnTo>
                    <a:pt x="55330" y="430018"/>
                  </a:lnTo>
                  <a:lnTo>
                    <a:pt x="38860" y="472817"/>
                  </a:lnTo>
                  <a:lnTo>
                    <a:pt x="25150" y="516907"/>
                  </a:lnTo>
                  <a:lnTo>
                    <a:pt x="14304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4" y="845991"/>
                  </a:lnTo>
                  <a:lnTo>
                    <a:pt x="25150" y="891268"/>
                  </a:lnTo>
                  <a:lnTo>
                    <a:pt x="38860" y="935358"/>
                  </a:lnTo>
                  <a:lnTo>
                    <a:pt x="55330" y="978157"/>
                  </a:lnTo>
                  <a:lnTo>
                    <a:pt x="74454" y="1019560"/>
                  </a:lnTo>
                  <a:lnTo>
                    <a:pt x="96127" y="1059462"/>
                  </a:lnTo>
                  <a:lnTo>
                    <a:pt x="120246" y="1097757"/>
                  </a:lnTo>
                  <a:lnTo>
                    <a:pt x="146704" y="1134342"/>
                  </a:lnTo>
                  <a:lnTo>
                    <a:pt x="175397" y="1169111"/>
                  </a:lnTo>
                  <a:lnTo>
                    <a:pt x="206221" y="1201959"/>
                  </a:lnTo>
                  <a:lnTo>
                    <a:pt x="239069" y="1232782"/>
                  </a:lnTo>
                  <a:lnTo>
                    <a:pt x="273839" y="1261475"/>
                  </a:lnTo>
                  <a:lnTo>
                    <a:pt x="310423" y="1287933"/>
                  </a:lnTo>
                  <a:lnTo>
                    <a:pt x="348719" y="1312051"/>
                  </a:lnTo>
                  <a:lnTo>
                    <a:pt x="388620" y="1333724"/>
                  </a:lnTo>
                  <a:lnTo>
                    <a:pt x="430023" y="1352847"/>
                  </a:lnTo>
                  <a:lnTo>
                    <a:pt x="472822" y="1369316"/>
                  </a:lnTo>
                  <a:lnTo>
                    <a:pt x="516912" y="1383026"/>
                  </a:lnTo>
                  <a:lnTo>
                    <a:pt x="562188" y="1393872"/>
                  </a:lnTo>
                  <a:lnTo>
                    <a:pt x="608546" y="1401748"/>
                  </a:lnTo>
                  <a:lnTo>
                    <a:pt x="655881" y="1406551"/>
                  </a:lnTo>
                  <a:lnTo>
                    <a:pt x="704088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5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7002" y="1910334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30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4" y="562184"/>
                  </a:lnTo>
                  <a:lnTo>
                    <a:pt x="25150" y="516907"/>
                  </a:lnTo>
                  <a:lnTo>
                    <a:pt x="38860" y="472817"/>
                  </a:lnTo>
                  <a:lnTo>
                    <a:pt x="55330" y="430018"/>
                  </a:lnTo>
                  <a:lnTo>
                    <a:pt x="74454" y="388615"/>
                  </a:lnTo>
                  <a:lnTo>
                    <a:pt x="96127" y="348713"/>
                  </a:lnTo>
                  <a:lnTo>
                    <a:pt x="120246" y="310418"/>
                  </a:lnTo>
                  <a:lnTo>
                    <a:pt x="146704" y="273833"/>
                  </a:lnTo>
                  <a:lnTo>
                    <a:pt x="175397" y="239064"/>
                  </a:lnTo>
                  <a:lnTo>
                    <a:pt x="206221" y="206216"/>
                  </a:lnTo>
                  <a:lnTo>
                    <a:pt x="239069" y="175393"/>
                  </a:lnTo>
                  <a:lnTo>
                    <a:pt x="273839" y="146700"/>
                  </a:lnTo>
                  <a:lnTo>
                    <a:pt x="310423" y="120242"/>
                  </a:lnTo>
                  <a:lnTo>
                    <a:pt x="348719" y="96124"/>
                  </a:lnTo>
                  <a:lnTo>
                    <a:pt x="388620" y="74451"/>
                  </a:lnTo>
                  <a:lnTo>
                    <a:pt x="430023" y="55328"/>
                  </a:lnTo>
                  <a:lnTo>
                    <a:pt x="472822" y="38859"/>
                  </a:lnTo>
                  <a:lnTo>
                    <a:pt x="516912" y="25149"/>
                  </a:lnTo>
                  <a:lnTo>
                    <a:pt x="562188" y="14303"/>
                  </a:lnTo>
                  <a:lnTo>
                    <a:pt x="608546" y="6427"/>
                  </a:lnTo>
                  <a:lnTo>
                    <a:pt x="655881" y="1624"/>
                  </a:lnTo>
                  <a:lnTo>
                    <a:pt x="704088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5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8" y="1408176"/>
                  </a:lnTo>
                  <a:lnTo>
                    <a:pt x="655881" y="1406551"/>
                  </a:lnTo>
                  <a:lnTo>
                    <a:pt x="608546" y="1401748"/>
                  </a:lnTo>
                  <a:lnTo>
                    <a:pt x="562188" y="1393872"/>
                  </a:lnTo>
                  <a:lnTo>
                    <a:pt x="516912" y="1383026"/>
                  </a:lnTo>
                  <a:lnTo>
                    <a:pt x="472822" y="1369316"/>
                  </a:lnTo>
                  <a:lnTo>
                    <a:pt x="430023" y="1352847"/>
                  </a:lnTo>
                  <a:lnTo>
                    <a:pt x="388620" y="1333724"/>
                  </a:lnTo>
                  <a:lnTo>
                    <a:pt x="348719" y="1312051"/>
                  </a:lnTo>
                  <a:lnTo>
                    <a:pt x="310423" y="1287933"/>
                  </a:lnTo>
                  <a:lnTo>
                    <a:pt x="273839" y="1261475"/>
                  </a:lnTo>
                  <a:lnTo>
                    <a:pt x="239069" y="1232782"/>
                  </a:lnTo>
                  <a:lnTo>
                    <a:pt x="206221" y="1201959"/>
                  </a:lnTo>
                  <a:lnTo>
                    <a:pt x="175397" y="1169111"/>
                  </a:lnTo>
                  <a:lnTo>
                    <a:pt x="146704" y="1134342"/>
                  </a:lnTo>
                  <a:lnTo>
                    <a:pt x="120246" y="1097757"/>
                  </a:lnTo>
                  <a:lnTo>
                    <a:pt x="96127" y="1059462"/>
                  </a:lnTo>
                  <a:lnTo>
                    <a:pt x="74454" y="1019560"/>
                  </a:lnTo>
                  <a:lnTo>
                    <a:pt x="55330" y="978157"/>
                  </a:lnTo>
                  <a:lnTo>
                    <a:pt x="38860" y="935358"/>
                  </a:lnTo>
                  <a:lnTo>
                    <a:pt x="25150" y="891268"/>
                  </a:lnTo>
                  <a:lnTo>
                    <a:pt x="14304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008568" y="1897316"/>
            <a:ext cx="1434465" cy="2113915"/>
            <a:chOff x="2008568" y="1897316"/>
            <a:chExt cx="1434465" cy="2113915"/>
          </a:xfrm>
        </p:grpSpPr>
        <p:sp>
          <p:nvSpPr>
            <p:cNvPr id="30" name="object 30"/>
            <p:cNvSpPr/>
            <p:nvPr/>
          </p:nvSpPr>
          <p:spPr>
            <a:xfrm>
              <a:off x="2013203" y="2625852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1423416" y="0"/>
                  </a:moveTo>
                  <a:lnTo>
                    <a:pt x="0" y="0"/>
                  </a:lnTo>
                  <a:lnTo>
                    <a:pt x="0" y="1383792"/>
                  </a:lnTo>
                  <a:lnTo>
                    <a:pt x="1423416" y="1383792"/>
                  </a:lnTo>
                  <a:lnTo>
                    <a:pt x="142341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13203" y="2625852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0" y="1383792"/>
                  </a:moveTo>
                  <a:lnTo>
                    <a:pt x="1423416" y="1383792"/>
                  </a:lnTo>
                  <a:lnTo>
                    <a:pt x="1423416" y="0"/>
                  </a:lnTo>
                  <a:lnTo>
                    <a:pt x="0" y="0"/>
                  </a:lnTo>
                  <a:lnTo>
                    <a:pt x="0" y="1383792"/>
                  </a:lnTo>
                  <a:close/>
                </a:path>
              </a:pathLst>
            </a:custGeom>
            <a:ln w="3175">
              <a:solidFill>
                <a:srgbClr val="7EB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1041" y="3724402"/>
              <a:ext cx="969644" cy="15011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021585" y="1910334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088" y="0"/>
                  </a:moveTo>
                  <a:lnTo>
                    <a:pt x="655879" y="1624"/>
                  </a:lnTo>
                  <a:lnTo>
                    <a:pt x="608543" y="6427"/>
                  </a:lnTo>
                  <a:lnTo>
                    <a:pt x="562184" y="14303"/>
                  </a:lnTo>
                  <a:lnTo>
                    <a:pt x="516907" y="25149"/>
                  </a:lnTo>
                  <a:lnTo>
                    <a:pt x="472817" y="38859"/>
                  </a:lnTo>
                  <a:lnTo>
                    <a:pt x="430018" y="55328"/>
                  </a:lnTo>
                  <a:lnTo>
                    <a:pt x="388615" y="74451"/>
                  </a:lnTo>
                  <a:lnTo>
                    <a:pt x="348713" y="96124"/>
                  </a:lnTo>
                  <a:lnTo>
                    <a:pt x="310418" y="120242"/>
                  </a:lnTo>
                  <a:lnTo>
                    <a:pt x="273833" y="146700"/>
                  </a:lnTo>
                  <a:lnTo>
                    <a:pt x="239064" y="175393"/>
                  </a:lnTo>
                  <a:lnTo>
                    <a:pt x="206216" y="206216"/>
                  </a:lnTo>
                  <a:lnTo>
                    <a:pt x="175393" y="239064"/>
                  </a:lnTo>
                  <a:lnTo>
                    <a:pt x="146700" y="273833"/>
                  </a:lnTo>
                  <a:lnTo>
                    <a:pt x="120242" y="310418"/>
                  </a:lnTo>
                  <a:lnTo>
                    <a:pt x="96124" y="348713"/>
                  </a:lnTo>
                  <a:lnTo>
                    <a:pt x="74451" y="388615"/>
                  </a:lnTo>
                  <a:lnTo>
                    <a:pt x="55328" y="430018"/>
                  </a:lnTo>
                  <a:lnTo>
                    <a:pt x="38859" y="472817"/>
                  </a:lnTo>
                  <a:lnTo>
                    <a:pt x="25149" y="516907"/>
                  </a:lnTo>
                  <a:lnTo>
                    <a:pt x="14303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3" y="845991"/>
                  </a:lnTo>
                  <a:lnTo>
                    <a:pt x="25149" y="891268"/>
                  </a:lnTo>
                  <a:lnTo>
                    <a:pt x="38859" y="935358"/>
                  </a:lnTo>
                  <a:lnTo>
                    <a:pt x="55328" y="978157"/>
                  </a:lnTo>
                  <a:lnTo>
                    <a:pt x="74451" y="1019560"/>
                  </a:lnTo>
                  <a:lnTo>
                    <a:pt x="96124" y="1059462"/>
                  </a:lnTo>
                  <a:lnTo>
                    <a:pt x="120242" y="1097757"/>
                  </a:lnTo>
                  <a:lnTo>
                    <a:pt x="146700" y="1134342"/>
                  </a:lnTo>
                  <a:lnTo>
                    <a:pt x="175393" y="1169111"/>
                  </a:lnTo>
                  <a:lnTo>
                    <a:pt x="206216" y="1201959"/>
                  </a:lnTo>
                  <a:lnTo>
                    <a:pt x="239064" y="1232782"/>
                  </a:lnTo>
                  <a:lnTo>
                    <a:pt x="273833" y="1261475"/>
                  </a:lnTo>
                  <a:lnTo>
                    <a:pt x="310418" y="1287933"/>
                  </a:lnTo>
                  <a:lnTo>
                    <a:pt x="348713" y="1312051"/>
                  </a:lnTo>
                  <a:lnTo>
                    <a:pt x="388615" y="1333724"/>
                  </a:lnTo>
                  <a:lnTo>
                    <a:pt x="430018" y="1352847"/>
                  </a:lnTo>
                  <a:lnTo>
                    <a:pt x="472817" y="1369316"/>
                  </a:lnTo>
                  <a:lnTo>
                    <a:pt x="516907" y="1383026"/>
                  </a:lnTo>
                  <a:lnTo>
                    <a:pt x="562184" y="1393872"/>
                  </a:lnTo>
                  <a:lnTo>
                    <a:pt x="608543" y="1401748"/>
                  </a:lnTo>
                  <a:lnTo>
                    <a:pt x="655879" y="1406551"/>
                  </a:lnTo>
                  <a:lnTo>
                    <a:pt x="704088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21585" y="1910334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3" y="562184"/>
                  </a:lnTo>
                  <a:lnTo>
                    <a:pt x="25149" y="516907"/>
                  </a:lnTo>
                  <a:lnTo>
                    <a:pt x="38859" y="472817"/>
                  </a:lnTo>
                  <a:lnTo>
                    <a:pt x="55328" y="430018"/>
                  </a:lnTo>
                  <a:lnTo>
                    <a:pt x="74451" y="388615"/>
                  </a:lnTo>
                  <a:lnTo>
                    <a:pt x="96124" y="348713"/>
                  </a:lnTo>
                  <a:lnTo>
                    <a:pt x="120242" y="310418"/>
                  </a:lnTo>
                  <a:lnTo>
                    <a:pt x="146700" y="273833"/>
                  </a:lnTo>
                  <a:lnTo>
                    <a:pt x="175393" y="239064"/>
                  </a:lnTo>
                  <a:lnTo>
                    <a:pt x="206216" y="206216"/>
                  </a:lnTo>
                  <a:lnTo>
                    <a:pt x="239064" y="175393"/>
                  </a:lnTo>
                  <a:lnTo>
                    <a:pt x="273833" y="146700"/>
                  </a:lnTo>
                  <a:lnTo>
                    <a:pt x="310418" y="120242"/>
                  </a:lnTo>
                  <a:lnTo>
                    <a:pt x="348713" y="96124"/>
                  </a:lnTo>
                  <a:lnTo>
                    <a:pt x="388615" y="74451"/>
                  </a:lnTo>
                  <a:lnTo>
                    <a:pt x="430018" y="55328"/>
                  </a:lnTo>
                  <a:lnTo>
                    <a:pt x="472817" y="38859"/>
                  </a:lnTo>
                  <a:lnTo>
                    <a:pt x="516907" y="25149"/>
                  </a:lnTo>
                  <a:lnTo>
                    <a:pt x="562184" y="14303"/>
                  </a:lnTo>
                  <a:lnTo>
                    <a:pt x="608543" y="6427"/>
                  </a:lnTo>
                  <a:lnTo>
                    <a:pt x="655879" y="1624"/>
                  </a:lnTo>
                  <a:lnTo>
                    <a:pt x="704088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8" y="1408176"/>
                  </a:lnTo>
                  <a:lnTo>
                    <a:pt x="655879" y="1406551"/>
                  </a:lnTo>
                  <a:lnTo>
                    <a:pt x="608543" y="1401748"/>
                  </a:lnTo>
                  <a:lnTo>
                    <a:pt x="562184" y="1393872"/>
                  </a:lnTo>
                  <a:lnTo>
                    <a:pt x="516907" y="1383026"/>
                  </a:lnTo>
                  <a:lnTo>
                    <a:pt x="472817" y="1369316"/>
                  </a:lnTo>
                  <a:lnTo>
                    <a:pt x="430018" y="1352847"/>
                  </a:lnTo>
                  <a:lnTo>
                    <a:pt x="388615" y="1333724"/>
                  </a:lnTo>
                  <a:lnTo>
                    <a:pt x="348713" y="1312051"/>
                  </a:lnTo>
                  <a:lnTo>
                    <a:pt x="310418" y="1287933"/>
                  </a:lnTo>
                  <a:lnTo>
                    <a:pt x="273833" y="1261475"/>
                  </a:lnTo>
                  <a:lnTo>
                    <a:pt x="239064" y="1232782"/>
                  </a:lnTo>
                  <a:lnTo>
                    <a:pt x="206216" y="1201959"/>
                  </a:lnTo>
                  <a:lnTo>
                    <a:pt x="175393" y="1169111"/>
                  </a:lnTo>
                  <a:lnTo>
                    <a:pt x="146700" y="1134342"/>
                  </a:lnTo>
                  <a:lnTo>
                    <a:pt x="120242" y="1097757"/>
                  </a:lnTo>
                  <a:lnTo>
                    <a:pt x="96124" y="1059462"/>
                  </a:lnTo>
                  <a:lnTo>
                    <a:pt x="74451" y="1019560"/>
                  </a:lnTo>
                  <a:lnTo>
                    <a:pt x="55328" y="978157"/>
                  </a:lnTo>
                  <a:lnTo>
                    <a:pt x="38859" y="935358"/>
                  </a:lnTo>
                  <a:lnTo>
                    <a:pt x="25149" y="891268"/>
                  </a:lnTo>
                  <a:lnTo>
                    <a:pt x="14303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3625532" y="1897316"/>
            <a:ext cx="1434465" cy="2113915"/>
            <a:chOff x="3625532" y="1897316"/>
            <a:chExt cx="1434465" cy="2113915"/>
          </a:xfrm>
        </p:grpSpPr>
        <p:sp>
          <p:nvSpPr>
            <p:cNvPr id="36" name="object 36"/>
            <p:cNvSpPr/>
            <p:nvPr/>
          </p:nvSpPr>
          <p:spPr>
            <a:xfrm>
              <a:off x="3631692" y="2625852"/>
              <a:ext cx="1419225" cy="1384300"/>
            </a:xfrm>
            <a:custGeom>
              <a:avLst/>
              <a:gdLst/>
              <a:ahLst/>
              <a:cxnLst/>
              <a:rect l="l" t="t" r="r" b="b"/>
              <a:pathLst>
                <a:path w="1419225" h="1384300">
                  <a:moveTo>
                    <a:pt x="1418843" y="0"/>
                  </a:moveTo>
                  <a:lnTo>
                    <a:pt x="0" y="0"/>
                  </a:lnTo>
                  <a:lnTo>
                    <a:pt x="0" y="1383792"/>
                  </a:lnTo>
                  <a:lnTo>
                    <a:pt x="1418843" y="1383792"/>
                  </a:lnTo>
                  <a:lnTo>
                    <a:pt x="1418843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31692" y="2625852"/>
              <a:ext cx="1419225" cy="1384300"/>
            </a:xfrm>
            <a:custGeom>
              <a:avLst/>
              <a:gdLst/>
              <a:ahLst/>
              <a:cxnLst/>
              <a:rect l="l" t="t" r="r" b="b"/>
              <a:pathLst>
                <a:path w="1419225" h="1384300">
                  <a:moveTo>
                    <a:pt x="0" y="1383792"/>
                  </a:moveTo>
                  <a:lnTo>
                    <a:pt x="1418843" y="1383792"/>
                  </a:lnTo>
                  <a:lnTo>
                    <a:pt x="1418843" y="0"/>
                  </a:lnTo>
                  <a:lnTo>
                    <a:pt x="0" y="0"/>
                  </a:lnTo>
                  <a:lnTo>
                    <a:pt x="0" y="1383792"/>
                  </a:lnTo>
                  <a:close/>
                </a:path>
              </a:pathLst>
            </a:custGeom>
            <a:ln w="3175">
              <a:solidFill>
                <a:srgbClr val="7EB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9228" y="3483229"/>
              <a:ext cx="1224661" cy="15227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3358" y="3724655"/>
              <a:ext cx="1167256" cy="15011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638550" y="1910334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088" y="0"/>
                  </a:moveTo>
                  <a:lnTo>
                    <a:pt x="655879" y="1624"/>
                  </a:lnTo>
                  <a:lnTo>
                    <a:pt x="608543" y="6427"/>
                  </a:lnTo>
                  <a:lnTo>
                    <a:pt x="562184" y="14303"/>
                  </a:lnTo>
                  <a:lnTo>
                    <a:pt x="516907" y="25149"/>
                  </a:lnTo>
                  <a:lnTo>
                    <a:pt x="472817" y="38859"/>
                  </a:lnTo>
                  <a:lnTo>
                    <a:pt x="430018" y="55328"/>
                  </a:lnTo>
                  <a:lnTo>
                    <a:pt x="388615" y="74451"/>
                  </a:lnTo>
                  <a:lnTo>
                    <a:pt x="348713" y="96124"/>
                  </a:lnTo>
                  <a:lnTo>
                    <a:pt x="310418" y="120242"/>
                  </a:lnTo>
                  <a:lnTo>
                    <a:pt x="273833" y="146700"/>
                  </a:lnTo>
                  <a:lnTo>
                    <a:pt x="239064" y="175393"/>
                  </a:lnTo>
                  <a:lnTo>
                    <a:pt x="206216" y="206216"/>
                  </a:lnTo>
                  <a:lnTo>
                    <a:pt x="175393" y="239064"/>
                  </a:lnTo>
                  <a:lnTo>
                    <a:pt x="146700" y="273833"/>
                  </a:lnTo>
                  <a:lnTo>
                    <a:pt x="120242" y="310418"/>
                  </a:lnTo>
                  <a:lnTo>
                    <a:pt x="96124" y="348713"/>
                  </a:lnTo>
                  <a:lnTo>
                    <a:pt x="74451" y="388615"/>
                  </a:lnTo>
                  <a:lnTo>
                    <a:pt x="55328" y="430018"/>
                  </a:lnTo>
                  <a:lnTo>
                    <a:pt x="38859" y="472817"/>
                  </a:lnTo>
                  <a:lnTo>
                    <a:pt x="25149" y="516907"/>
                  </a:lnTo>
                  <a:lnTo>
                    <a:pt x="14303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3" y="845991"/>
                  </a:lnTo>
                  <a:lnTo>
                    <a:pt x="25149" y="891268"/>
                  </a:lnTo>
                  <a:lnTo>
                    <a:pt x="38859" y="935358"/>
                  </a:lnTo>
                  <a:lnTo>
                    <a:pt x="55328" y="978157"/>
                  </a:lnTo>
                  <a:lnTo>
                    <a:pt x="74451" y="1019560"/>
                  </a:lnTo>
                  <a:lnTo>
                    <a:pt x="96124" y="1059462"/>
                  </a:lnTo>
                  <a:lnTo>
                    <a:pt x="120242" y="1097757"/>
                  </a:lnTo>
                  <a:lnTo>
                    <a:pt x="146700" y="1134342"/>
                  </a:lnTo>
                  <a:lnTo>
                    <a:pt x="175393" y="1169111"/>
                  </a:lnTo>
                  <a:lnTo>
                    <a:pt x="206216" y="1201959"/>
                  </a:lnTo>
                  <a:lnTo>
                    <a:pt x="239064" y="1232782"/>
                  </a:lnTo>
                  <a:lnTo>
                    <a:pt x="273833" y="1261475"/>
                  </a:lnTo>
                  <a:lnTo>
                    <a:pt x="310418" y="1287933"/>
                  </a:lnTo>
                  <a:lnTo>
                    <a:pt x="348713" y="1312051"/>
                  </a:lnTo>
                  <a:lnTo>
                    <a:pt x="388615" y="1333724"/>
                  </a:lnTo>
                  <a:lnTo>
                    <a:pt x="430018" y="1352847"/>
                  </a:lnTo>
                  <a:lnTo>
                    <a:pt x="472817" y="1369316"/>
                  </a:lnTo>
                  <a:lnTo>
                    <a:pt x="516907" y="1383026"/>
                  </a:lnTo>
                  <a:lnTo>
                    <a:pt x="562184" y="1393872"/>
                  </a:lnTo>
                  <a:lnTo>
                    <a:pt x="608543" y="1401748"/>
                  </a:lnTo>
                  <a:lnTo>
                    <a:pt x="655879" y="1406551"/>
                  </a:lnTo>
                  <a:lnTo>
                    <a:pt x="704088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38550" y="1910334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3" y="562184"/>
                  </a:lnTo>
                  <a:lnTo>
                    <a:pt x="25149" y="516907"/>
                  </a:lnTo>
                  <a:lnTo>
                    <a:pt x="38859" y="472817"/>
                  </a:lnTo>
                  <a:lnTo>
                    <a:pt x="55328" y="430018"/>
                  </a:lnTo>
                  <a:lnTo>
                    <a:pt x="74451" y="388615"/>
                  </a:lnTo>
                  <a:lnTo>
                    <a:pt x="96124" y="348713"/>
                  </a:lnTo>
                  <a:lnTo>
                    <a:pt x="120242" y="310418"/>
                  </a:lnTo>
                  <a:lnTo>
                    <a:pt x="146700" y="273833"/>
                  </a:lnTo>
                  <a:lnTo>
                    <a:pt x="175393" y="239064"/>
                  </a:lnTo>
                  <a:lnTo>
                    <a:pt x="206216" y="206216"/>
                  </a:lnTo>
                  <a:lnTo>
                    <a:pt x="239064" y="175393"/>
                  </a:lnTo>
                  <a:lnTo>
                    <a:pt x="273833" y="146700"/>
                  </a:lnTo>
                  <a:lnTo>
                    <a:pt x="310418" y="120242"/>
                  </a:lnTo>
                  <a:lnTo>
                    <a:pt x="348713" y="96124"/>
                  </a:lnTo>
                  <a:lnTo>
                    <a:pt x="388615" y="74451"/>
                  </a:lnTo>
                  <a:lnTo>
                    <a:pt x="430018" y="55328"/>
                  </a:lnTo>
                  <a:lnTo>
                    <a:pt x="472817" y="38859"/>
                  </a:lnTo>
                  <a:lnTo>
                    <a:pt x="516907" y="25149"/>
                  </a:lnTo>
                  <a:lnTo>
                    <a:pt x="562184" y="14303"/>
                  </a:lnTo>
                  <a:lnTo>
                    <a:pt x="608543" y="6427"/>
                  </a:lnTo>
                  <a:lnTo>
                    <a:pt x="655879" y="1624"/>
                  </a:lnTo>
                  <a:lnTo>
                    <a:pt x="704088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8" y="1408176"/>
                  </a:lnTo>
                  <a:lnTo>
                    <a:pt x="655879" y="1406551"/>
                  </a:lnTo>
                  <a:lnTo>
                    <a:pt x="608543" y="1401748"/>
                  </a:lnTo>
                  <a:lnTo>
                    <a:pt x="562184" y="1393872"/>
                  </a:lnTo>
                  <a:lnTo>
                    <a:pt x="516907" y="1383026"/>
                  </a:lnTo>
                  <a:lnTo>
                    <a:pt x="472817" y="1369316"/>
                  </a:lnTo>
                  <a:lnTo>
                    <a:pt x="430018" y="1352847"/>
                  </a:lnTo>
                  <a:lnTo>
                    <a:pt x="388615" y="1333724"/>
                  </a:lnTo>
                  <a:lnTo>
                    <a:pt x="348713" y="1312051"/>
                  </a:lnTo>
                  <a:lnTo>
                    <a:pt x="310418" y="1287933"/>
                  </a:lnTo>
                  <a:lnTo>
                    <a:pt x="273833" y="1261475"/>
                  </a:lnTo>
                  <a:lnTo>
                    <a:pt x="239064" y="1232782"/>
                  </a:lnTo>
                  <a:lnTo>
                    <a:pt x="206216" y="1201959"/>
                  </a:lnTo>
                  <a:lnTo>
                    <a:pt x="175393" y="1169111"/>
                  </a:lnTo>
                  <a:lnTo>
                    <a:pt x="146700" y="1134342"/>
                  </a:lnTo>
                  <a:lnTo>
                    <a:pt x="120242" y="1097757"/>
                  </a:lnTo>
                  <a:lnTo>
                    <a:pt x="96124" y="1059462"/>
                  </a:lnTo>
                  <a:lnTo>
                    <a:pt x="74451" y="1019560"/>
                  </a:lnTo>
                  <a:lnTo>
                    <a:pt x="55328" y="978157"/>
                  </a:lnTo>
                  <a:lnTo>
                    <a:pt x="38859" y="935358"/>
                  </a:lnTo>
                  <a:lnTo>
                    <a:pt x="25149" y="891268"/>
                  </a:lnTo>
                  <a:lnTo>
                    <a:pt x="14303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242496" y="1897316"/>
            <a:ext cx="1434465" cy="2113915"/>
            <a:chOff x="5242496" y="1897316"/>
            <a:chExt cx="1434465" cy="2113915"/>
          </a:xfrm>
        </p:grpSpPr>
        <p:sp>
          <p:nvSpPr>
            <p:cNvPr id="43" name="object 43"/>
            <p:cNvSpPr/>
            <p:nvPr/>
          </p:nvSpPr>
          <p:spPr>
            <a:xfrm>
              <a:off x="5247132" y="2625852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1423415" y="0"/>
                  </a:moveTo>
                  <a:lnTo>
                    <a:pt x="0" y="0"/>
                  </a:lnTo>
                  <a:lnTo>
                    <a:pt x="0" y="1383792"/>
                  </a:lnTo>
                  <a:lnTo>
                    <a:pt x="1423415" y="1383792"/>
                  </a:lnTo>
                  <a:lnTo>
                    <a:pt x="1423415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47132" y="2625852"/>
              <a:ext cx="1423670" cy="1384300"/>
            </a:xfrm>
            <a:custGeom>
              <a:avLst/>
              <a:gdLst/>
              <a:ahLst/>
              <a:cxnLst/>
              <a:rect l="l" t="t" r="r" b="b"/>
              <a:pathLst>
                <a:path w="1423670" h="1384300">
                  <a:moveTo>
                    <a:pt x="0" y="1383792"/>
                  </a:moveTo>
                  <a:lnTo>
                    <a:pt x="1423415" y="1383792"/>
                  </a:lnTo>
                  <a:lnTo>
                    <a:pt x="1423415" y="0"/>
                  </a:lnTo>
                  <a:lnTo>
                    <a:pt x="0" y="0"/>
                  </a:lnTo>
                  <a:lnTo>
                    <a:pt x="0" y="1383792"/>
                  </a:lnTo>
                  <a:close/>
                </a:path>
              </a:pathLst>
            </a:custGeom>
            <a:ln w="3175">
              <a:solidFill>
                <a:srgbClr val="7EB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7903" y="3729989"/>
              <a:ext cx="253619" cy="14452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255514" y="1910334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088" y="0"/>
                  </a:moveTo>
                  <a:lnTo>
                    <a:pt x="655879" y="1624"/>
                  </a:lnTo>
                  <a:lnTo>
                    <a:pt x="608543" y="6427"/>
                  </a:lnTo>
                  <a:lnTo>
                    <a:pt x="562184" y="14303"/>
                  </a:lnTo>
                  <a:lnTo>
                    <a:pt x="516907" y="25149"/>
                  </a:lnTo>
                  <a:lnTo>
                    <a:pt x="472817" y="38859"/>
                  </a:lnTo>
                  <a:lnTo>
                    <a:pt x="430018" y="55328"/>
                  </a:lnTo>
                  <a:lnTo>
                    <a:pt x="388615" y="74451"/>
                  </a:lnTo>
                  <a:lnTo>
                    <a:pt x="348713" y="96124"/>
                  </a:lnTo>
                  <a:lnTo>
                    <a:pt x="310418" y="120242"/>
                  </a:lnTo>
                  <a:lnTo>
                    <a:pt x="273833" y="146700"/>
                  </a:lnTo>
                  <a:lnTo>
                    <a:pt x="239064" y="175393"/>
                  </a:lnTo>
                  <a:lnTo>
                    <a:pt x="206216" y="206216"/>
                  </a:lnTo>
                  <a:lnTo>
                    <a:pt x="175393" y="239064"/>
                  </a:lnTo>
                  <a:lnTo>
                    <a:pt x="146700" y="273833"/>
                  </a:lnTo>
                  <a:lnTo>
                    <a:pt x="120242" y="310418"/>
                  </a:lnTo>
                  <a:lnTo>
                    <a:pt x="96124" y="348713"/>
                  </a:lnTo>
                  <a:lnTo>
                    <a:pt x="74451" y="388615"/>
                  </a:lnTo>
                  <a:lnTo>
                    <a:pt x="55328" y="430018"/>
                  </a:lnTo>
                  <a:lnTo>
                    <a:pt x="38859" y="472817"/>
                  </a:lnTo>
                  <a:lnTo>
                    <a:pt x="25149" y="516907"/>
                  </a:lnTo>
                  <a:lnTo>
                    <a:pt x="14303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3" y="845991"/>
                  </a:lnTo>
                  <a:lnTo>
                    <a:pt x="25149" y="891268"/>
                  </a:lnTo>
                  <a:lnTo>
                    <a:pt x="38859" y="935358"/>
                  </a:lnTo>
                  <a:lnTo>
                    <a:pt x="55328" y="978157"/>
                  </a:lnTo>
                  <a:lnTo>
                    <a:pt x="74451" y="1019560"/>
                  </a:lnTo>
                  <a:lnTo>
                    <a:pt x="96124" y="1059462"/>
                  </a:lnTo>
                  <a:lnTo>
                    <a:pt x="120242" y="1097757"/>
                  </a:lnTo>
                  <a:lnTo>
                    <a:pt x="146700" y="1134342"/>
                  </a:lnTo>
                  <a:lnTo>
                    <a:pt x="175393" y="1169111"/>
                  </a:lnTo>
                  <a:lnTo>
                    <a:pt x="206216" y="1201959"/>
                  </a:lnTo>
                  <a:lnTo>
                    <a:pt x="239064" y="1232782"/>
                  </a:lnTo>
                  <a:lnTo>
                    <a:pt x="273833" y="1261475"/>
                  </a:lnTo>
                  <a:lnTo>
                    <a:pt x="310418" y="1287933"/>
                  </a:lnTo>
                  <a:lnTo>
                    <a:pt x="348713" y="1312051"/>
                  </a:lnTo>
                  <a:lnTo>
                    <a:pt x="388615" y="1333724"/>
                  </a:lnTo>
                  <a:lnTo>
                    <a:pt x="430018" y="1352847"/>
                  </a:lnTo>
                  <a:lnTo>
                    <a:pt x="472817" y="1369316"/>
                  </a:lnTo>
                  <a:lnTo>
                    <a:pt x="516907" y="1383026"/>
                  </a:lnTo>
                  <a:lnTo>
                    <a:pt x="562184" y="1393872"/>
                  </a:lnTo>
                  <a:lnTo>
                    <a:pt x="608543" y="1401748"/>
                  </a:lnTo>
                  <a:lnTo>
                    <a:pt x="655879" y="1406551"/>
                  </a:lnTo>
                  <a:lnTo>
                    <a:pt x="704088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255514" y="1910334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3" y="562184"/>
                  </a:lnTo>
                  <a:lnTo>
                    <a:pt x="25149" y="516907"/>
                  </a:lnTo>
                  <a:lnTo>
                    <a:pt x="38859" y="472817"/>
                  </a:lnTo>
                  <a:lnTo>
                    <a:pt x="55328" y="430018"/>
                  </a:lnTo>
                  <a:lnTo>
                    <a:pt x="74451" y="388615"/>
                  </a:lnTo>
                  <a:lnTo>
                    <a:pt x="96124" y="348713"/>
                  </a:lnTo>
                  <a:lnTo>
                    <a:pt x="120242" y="310418"/>
                  </a:lnTo>
                  <a:lnTo>
                    <a:pt x="146700" y="273833"/>
                  </a:lnTo>
                  <a:lnTo>
                    <a:pt x="175393" y="239064"/>
                  </a:lnTo>
                  <a:lnTo>
                    <a:pt x="206216" y="206216"/>
                  </a:lnTo>
                  <a:lnTo>
                    <a:pt x="239064" y="175393"/>
                  </a:lnTo>
                  <a:lnTo>
                    <a:pt x="273833" y="146700"/>
                  </a:lnTo>
                  <a:lnTo>
                    <a:pt x="310418" y="120242"/>
                  </a:lnTo>
                  <a:lnTo>
                    <a:pt x="348713" y="96124"/>
                  </a:lnTo>
                  <a:lnTo>
                    <a:pt x="388615" y="74451"/>
                  </a:lnTo>
                  <a:lnTo>
                    <a:pt x="430018" y="55328"/>
                  </a:lnTo>
                  <a:lnTo>
                    <a:pt x="472817" y="38859"/>
                  </a:lnTo>
                  <a:lnTo>
                    <a:pt x="516907" y="25149"/>
                  </a:lnTo>
                  <a:lnTo>
                    <a:pt x="562184" y="14303"/>
                  </a:lnTo>
                  <a:lnTo>
                    <a:pt x="608543" y="6427"/>
                  </a:lnTo>
                  <a:lnTo>
                    <a:pt x="655879" y="1624"/>
                  </a:lnTo>
                  <a:lnTo>
                    <a:pt x="704088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8" y="1408176"/>
                  </a:lnTo>
                  <a:lnTo>
                    <a:pt x="655879" y="1406551"/>
                  </a:lnTo>
                  <a:lnTo>
                    <a:pt x="608543" y="1401748"/>
                  </a:lnTo>
                  <a:lnTo>
                    <a:pt x="562184" y="1393872"/>
                  </a:lnTo>
                  <a:lnTo>
                    <a:pt x="516907" y="1383026"/>
                  </a:lnTo>
                  <a:lnTo>
                    <a:pt x="472817" y="1369316"/>
                  </a:lnTo>
                  <a:lnTo>
                    <a:pt x="430018" y="1352847"/>
                  </a:lnTo>
                  <a:lnTo>
                    <a:pt x="388615" y="1333724"/>
                  </a:lnTo>
                  <a:lnTo>
                    <a:pt x="348713" y="1312051"/>
                  </a:lnTo>
                  <a:lnTo>
                    <a:pt x="310418" y="1287933"/>
                  </a:lnTo>
                  <a:lnTo>
                    <a:pt x="273833" y="1261475"/>
                  </a:lnTo>
                  <a:lnTo>
                    <a:pt x="239064" y="1232782"/>
                  </a:lnTo>
                  <a:lnTo>
                    <a:pt x="206216" y="1201959"/>
                  </a:lnTo>
                  <a:lnTo>
                    <a:pt x="175393" y="1169111"/>
                  </a:lnTo>
                  <a:lnTo>
                    <a:pt x="146700" y="1134342"/>
                  </a:lnTo>
                  <a:lnTo>
                    <a:pt x="120242" y="1097757"/>
                  </a:lnTo>
                  <a:lnTo>
                    <a:pt x="96124" y="1059462"/>
                  </a:lnTo>
                  <a:lnTo>
                    <a:pt x="74451" y="1019560"/>
                  </a:lnTo>
                  <a:lnTo>
                    <a:pt x="55328" y="978157"/>
                  </a:lnTo>
                  <a:lnTo>
                    <a:pt x="38859" y="935358"/>
                  </a:lnTo>
                  <a:lnTo>
                    <a:pt x="25149" y="891268"/>
                  </a:lnTo>
                  <a:lnTo>
                    <a:pt x="14303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9747" y="1217675"/>
            <a:ext cx="6588759" cy="54102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860"/>
              </a:spcBef>
            </a:pPr>
            <a:r>
              <a:rPr sz="2350" b="0" spc="-20" dirty="0">
                <a:solidFill>
                  <a:srgbClr val="001F50"/>
                </a:solidFill>
                <a:latin typeface="Segoe UI Semilight"/>
                <a:cs typeface="Segoe UI Semilight"/>
              </a:rPr>
              <a:t>Data </a:t>
            </a:r>
            <a:r>
              <a:rPr sz="2350" b="0" spc="-15" dirty="0">
                <a:solidFill>
                  <a:srgbClr val="001F50"/>
                </a:solidFill>
                <a:latin typeface="Segoe UI Semilight"/>
                <a:cs typeface="Segoe UI Semilight"/>
              </a:rPr>
              <a:t>on </a:t>
            </a:r>
            <a:r>
              <a:rPr sz="2350" b="0" spc="-20" dirty="0">
                <a:solidFill>
                  <a:srgbClr val="001F50"/>
                </a:solidFill>
                <a:latin typeface="Segoe UI Semilight"/>
                <a:cs typeface="Segoe UI Semilight"/>
              </a:rPr>
              <a:t>your</a:t>
            </a:r>
            <a:r>
              <a:rPr sz="2350" b="0" spc="-200" dirty="0">
                <a:solidFill>
                  <a:srgbClr val="001F50"/>
                </a:solidFill>
                <a:latin typeface="Segoe UI Semilight"/>
                <a:cs typeface="Segoe UI Semilight"/>
              </a:rPr>
              <a:t> </a:t>
            </a:r>
            <a:r>
              <a:rPr sz="2350" b="0" spc="-25" dirty="0">
                <a:solidFill>
                  <a:srgbClr val="001F50"/>
                </a:solidFill>
                <a:latin typeface="Segoe UI Semilight"/>
                <a:cs typeface="Segoe UI Semilight"/>
              </a:rPr>
              <a:t>desktop</a:t>
            </a:r>
            <a:endParaRPr sz="2350">
              <a:latin typeface="Segoe UI Semilight"/>
              <a:cs typeface="Segoe UI Semiligh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982968" y="1217675"/>
            <a:ext cx="4942840" cy="54102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0"/>
              </a:spcBef>
            </a:pPr>
            <a:r>
              <a:rPr sz="2350" b="0" spc="-20" dirty="0">
                <a:solidFill>
                  <a:srgbClr val="001F50"/>
                </a:solidFill>
                <a:latin typeface="Segoe UI Semilight"/>
                <a:cs typeface="Segoe UI Semilight"/>
              </a:rPr>
              <a:t>Data </a:t>
            </a:r>
            <a:r>
              <a:rPr sz="2350" b="0" spc="-25" dirty="0">
                <a:solidFill>
                  <a:srgbClr val="001F50"/>
                </a:solidFill>
                <a:latin typeface="Segoe UI Semilight"/>
                <a:cs typeface="Segoe UI Semilight"/>
              </a:rPr>
              <a:t>located </a:t>
            </a:r>
            <a:r>
              <a:rPr sz="2350" b="0" spc="-15" dirty="0">
                <a:solidFill>
                  <a:srgbClr val="001F50"/>
                </a:solidFill>
                <a:latin typeface="Segoe UI Semilight"/>
                <a:cs typeface="Segoe UI Semilight"/>
              </a:rPr>
              <a:t>in </a:t>
            </a:r>
            <a:r>
              <a:rPr sz="2350" b="0" spc="-25" dirty="0">
                <a:solidFill>
                  <a:srgbClr val="001F50"/>
                </a:solidFill>
                <a:latin typeface="Segoe UI Semilight"/>
                <a:cs typeface="Segoe UI Semilight"/>
              </a:rPr>
              <a:t>other</a:t>
            </a:r>
            <a:r>
              <a:rPr sz="2350" b="0" spc="-290" dirty="0">
                <a:solidFill>
                  <a:srgbClr val="001F50"/>
                </a:solidFill>
                <a:latin typeface="Segoe UI Semilight"/>
                <a:cs typeface="Segoe UI Semilight"/>
              </a:rPr>
              <a:t> </a:t>
            </a:r>
            <a:r>
              <a:rPr sz="2350" b="0" spc="-25" dirty="0">
                <a:solidFill>
                  <a:srgbClr val="001F50"/>
                </a:solidFill>
                <a:latin typeface="Segoe UI Semilight"/>
                <a:cs typeface="Segoe UI Semilight"/>
              </a:rPr>
              <a:t>stores</a:t>
            </a:r>
            <a:endParaRPr sz="2350">
              <a:latin typeface="Segoe UI Semilight"/>
              <a:cs typeface="Segoe UI Semiligh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011679" y="2226564"/>
            <a:ext cx="1426845" cy="4231005"/>
            <a:chOff x="2011679" y="2226564"/>
            <a:chExt cx="1426845" cy="4231005"/>
          </a:xfrm>
        </p:grpSpPr>
        <p:sp>
          <p:nvSpPr>
            <p:cNvPr id="51" name="object 51"/>
            <p:cNvSpPr/>
            <p:nvPr/>
          </p:nvSpPr>
          <p:spPr>
            <a:xfrm>
              <a:off x="2011679" y="4009644"/>
              <a:ext cx="1426845" cy="2447925"/>
            </a:xfrm>
            <a:custGeom>
              <a:avLst/>
              <a:gdLst/>
              <a:ahLst/>
              <a:cxnLst/>
              <a:rect l="l" t="t" r="r" b="b"/>
              <a:pathLst>
                <a:path w="1426845" h="2447925">
                  <a:moveTo>
                    <a:pt x="1426464" y="0"/>
                  </a:moveTo>
                  <a:lnTo>
                    <a:pt x="0" y="0"/>
                  </a:lnTo>
                  <a:lnTo>
                    <a:pt x="0" y="2447543"/>
                  </a:lnTo>
                  <a:lnTo>
                    <a:pt x="1426464" y="2447543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5692" y="4179570"/>
              <a:ext cx="998982" cy="14947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7056" y="4362450"/>
              <a:ext cx="450469" cy="11620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0104" y="4623181"/>
              <a:ext cx="483869" cy="11455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5438" y="4806061"/>
              <a:ext cx="696468" cy="14782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10104" y="5063490"/>
              <a:ext cx="1164590" cy="11620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13787" y="5248021"/>
              <a:ext cx="447675" cy="14782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17089" y="5507101"/>
              <a:ext cx="1205484" cy="11454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10739" y="5691339"/>
              <a:ext cx="506222" cy="11318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7815" y="2226564"/>
              <a:ext cx="774192" cy="774191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3628644" y="2281427"/>
            <a:ext cx="1426845" cy="4175760"/>
            <a:chOff x="3628644" y="2281427"/>
            <a:chExt cx="1426845" cy="4175760"/>
          </a:xfrm>
        </p:grpSpPr>
        <p:sp>
          <p:nvSpPr>
            <p:cNvPr id="62" name="object 62"/>
            <p:cNvSpPr/>
            <p:nvPr/>
          </p:nvSpPr>
          <p:spPr>
            <a:xfrm>
              <a:off x="3628644" y="4009644"/>
              <a:ext cx="1426845" cy="2447925"/>
            </a:xfrm>
            <a:custGeom>
              <a:avLst/>
              <a:gdLst/>
              <a:ahLst/>
              <a:cxnLst/>
              <a:rect l="l" t="t" r="r" b="b"/>
              <a:pathLst>
                <a:path w="1426845" h="2447925">
                  <a:moveTo>
                    <a:pt x="1426464" y="0"/>
                  </a:moveTo>
                  <a:lnTo>
                    <a:pt x="0" y="0"/>
                  </a:lnTo>
                  <a:lnTo>
                    <a:pt x="0" y="2447543"/>
                  </a:lnTo>
                  <a:lnTo>
                    <a:pt x="1426464" y="2447543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33546" y="4181220"/>
              <a:ext cx="674496" cy="14859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26688" y="4365498"/>
              <a:ext cx="711073" cy="14643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33546" y="4629276"/>
              <a:ext cx="301116" cy="14249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57904" y="4688638"/>
              <a:ext cx="40629" cy="959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14800" y="4623180"/>
              <a:ext cx="235330" cy="11455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73372" y="4688638"/>
              <a:ext cx="40629" cy="959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30776" y="4623180"/>
              <a:ext cx="308483" cy="14782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33546" y="4883657"/>
              <a:ext cx="928242" cy="14719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21100" y="5065141"/>
              <a:ext cx="588517" cy="14858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011168" y="2281427"/>
              <a:ext cx="661670" cy="662940"/>
            </a:xfrm>
            <a:custGeom>
              <a:avLst/>
              <a:gdLst/>
              <a:ahLst/>
              <a:cxnLst/>
              <a:rect l="l" t="t" r="r" b="b"/>
              <a:pathLst>
                <a:path w="661670" h="662939">
                  <a:moveTo>
                    <a:pt x="409980" y="400558"/>
                  </a:moveTo>
                  <a:lnTo>
                    <a:pt x="233934" y="400558"/>
                  </a:lnTo>
                  <a:lnTo>
                    <a:pt x="496062" y="662939"/>
                  </a:lnTo>
                  <a:lnTo>
                    <a:pt x="661416" y="597535"/>
                  </a:lnTo>
                  <a:lnTo>
                    <a:pt x="661416" y="467613"/>
                  </a:lnTo>
                  <a:lnTo>
                    <a:pt x="496062" y="467613"/>
                  </a:lnTo>
                  <a:lnTo>
                    <a:pt x="409980" y="400558"/>
                  </a:lnTo>
                  <a:close/>
                </a:path>
                <a:path w="661670" h="662939">
                  <a:moveTo>
                    <a:pt x="66929" y="131572"/>
                  </a:moveTo>
                  <a:lnTo>
                    <a:pt x="0" y="165481"/>
                  </a:lnTo>
                  <a:lnTo>
                    <a:pt x="0" y="496570"/>
                  </a:lnTo>
                  <a:lnTo>
                    <a:pt x="66929" y="530479"/>
                  </a:lnTo>
                  <a:lnTo>
                    <a:pt x="196712" y="429513"/>
                  </a:lnTo>
                  <a:lnTo>
                    <a:pt x="66929" y="429513"/>
                  </a:lnTo>
                  <a:lnTo>
                    <a:pt x="66929" y="232537"/>
                  </a:lnTo>
                  <a:lnTo>
                    <a:pt x="195830" y="232537"/>
                  </a:lnTo>
                  <a:lnTo>
                    <a:pt x="66929" y="131572"/>
                  </a:lnTo>
                  <a:close/>
                </a:path>
                <a:path w="661670" h="662939">
                  <a:moveTo>
                    <a:pt x="661416" y="195325"/>
                  </a:moveTo>
                  <a:lnTo>
                    <a:pt x="496062" y="195325"/>
                  </a:lnTo>
                  <a:lnTo>
                    <a:pt x="496062" y="467613"/>
                  </a:lnTo>
                  <a:lnTo>
                    <a:pt x="661416" y="467613"/>
                  </a:lnTo>
                  <a:lnTo>
                    <a:pt x="661416" y="195325"/>
                  </a:lnTo>
                  <a:close/>
                </a:path>
                <a:path w="661670" h="662939">
                  <a:moveTo>
                    <a:pt x="195830" y="232537"/>
                  </a:moveTo>
                  <a:lnTo>
                    <a:pt x="66929" y="232537"/>
                  </a:lnTo>
                  <a:lnTo>
                    <a:pt x="165354" y="331088"/>
                  </a:lnTo>
                  <a:lnTo>
                    <a:pt x="66929" y="429513"/>
                  </a:lnTo>
                  <a:lnTo>
                    <a:pt x="196712" y="429513"/>
                  </a:lnTo>
                  <a:lnTo>
                    <a:pt x="233934" y="400558"/>
                  </a:lnTo>
                  <a:lnTo>
                    <a:pt x="409980" y="400558"/>
                  </a:lnTo>
                  <a:lnTo>
                    <a:pt x="320802" y="331088"/>
                  </a:lnTo>
                  <a:lnTo>
                    <a:pt x="409497" y="262382"/>
                  </a:lnTo>
                  <a:lnTo>
                    <a:pt x="233934" y="262382"/>
                  </a:lnTo>
                  <a:lnTo>
                    <a:pt x="195830" y="232537"/>
                  </a:lnTo>
                  <a:close/>
                </a:path>
                <a:path w="661670" h="662939">
                  <a:moveTo>
                    <a:pt x="496062" y="0"/>
                  </a:moveTo>
                  <a:lnTo>
                    <a:pt x="233934" y="262382"/>
                  </a:lnTo>
                  <a:lnTo>
                    <a:pt x="409497" y="262382"/>
                  </a:lnTo>
                  <a:lnTo>
                    <a:pt x="496062" y="195325"/>
                  </a:lnTo>
                  <a:lnTo>
                    <a:pt x="661416" y="195325"/>
                  </a:lnTo>
                  <a:lnTo>
                    <a:pt x="661416" y="64516"/>
                  </a:lnTo>
                  <a:lnTo>
                    <a:pt x="496062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7153656" y="2247900"/>
            <a:ext cx="4596765" cy="4209415"/>
            <a:chOff x="7153656" y="2247900"/>
            <a:chExt cx="4596765" cy="4209415"/>
          </a:xfrm>
        </p:grpSpPr>
        <p:sp>
          <p:nvSpPr>
            <p:cNvPr id="74" name="object 74"/>
            <p:cNvSpPr/>
            <p:nvPr/>
          </p:nvSpPr>
          <p:spPr>
            <a:xfrm>
              <a:off x="8737092" y="4009644"/>
              <a:ext cx="1426845" cy="2447925"/>
            </a:xfrm>
            <a:custGeom>
              <a:avLst/>
              <a:gdLst/>
              <a:ahLst/>
              <a:cxnLst/>
              <a:rect l="l" t="t" r="r" b="b"/>
              <a:pathLst>
                <a:path w="1426845" h="2447925">
                  <a:moveTo>
                    <a:pt x="1426463" y="0"/>
                  </a:moveTo>
                  <a:lnTo>
                    <a:pt x="0" y="0"/>
                  </a:lnTo>
                  <a:lnTo>
                    <a:pt x="0" y="2447543"/>
                  </a:lnTo>
                  <a:lnTo>
                    <a:pt x="1426463" y="2447543"/>
                  </a:lnTo>
                  <a:lnTo>
                    <a:pt x="1426463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35390" y="4181220"/>
              <a:ext cx="1085468" cy="14859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32342" y="4362450"/>
              <a:ext cx="738631" cy="11620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37295" y="4546980"/>
              <a:ext cx="1030858" cy="14858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35517" y="4743830"/>
              <a:ext cx="264540" cy="10058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0323576" y="4009644"/>
              <a:ext cx="1426845" cy="2447925"/>
            </a:xfrm>
            <a:custGeom>
              <a:avLst/>
              <a:gdLst/>
              <a:ahLst/>
              <a:cxnLst/>
              <a:rect l="l" t="t" r="r" b="b"/>
              <a:pathLst>
                <a:path w="1426845" h="2447925">
                  <a:moveTo>
                    <a:pt x="1426464" y="0"/>
                  </a:moveTo>
                  <a:lnTo>
                    <a:pt x="0" y="0"/>
                  </a:lnTo>
                  <a:lnTo>
                    <a:pt x="0" y="2447543"/>
                  </a:lnTo>
                  <a:lnTo>
                    <a:pt x="1426464" y="2447543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428478" y="4182617"/>
              <a:ext cx="912749" cy="14643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428478" y="4438650"/>
              <a:ext cx="1075436" cy="15024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425176" y="4623180"/>
              <a:ext cx="1062608" cy="14858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153656" y="4009644"/>
              <a:ext cx="1426845" cy="2447925"/>
            </a:xfrm>
            <a:custGeom>
              <a:avLst/>
              <a:gdLst/>
              <a:ahLst/>
              <a:cxnLst/>
              <a:rect l="l" t="t" r="r" b="b"/>
              <a:pathLst>
                <a:path w="1426845" h="2447925">
                  <a:moveTo>
                    <a:pt x="1426463" y="0"/>
                  </a:moveTo>
                  <a:lnTo>
                    <a:pt x="0" y="0"/>
                  </a:lnTo>
                  <a:lnTo>
                    <a:pt x="0" y="2447543"/>
                  </a:lnTo>
                  <a:lnTo>
                    <a:pt x="1426463" y="2447543"/>
                  </a:lnTo>
                  <a:lnTo>
                    <a:pt x="1426463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1954" y="4179570"/>
              <a:ext cx="1076960" cy="15024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5764" y="4365498"/>
              <a:ext cx="818768" cy="11315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090916" y="4429558"/>
              <a:ext cx="40629" cy="959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144383" y="4365498"/>
              <a:ext cx="289814" cy="11315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52208" y="4545329"/>
              <a:ext cx="665099" cy="15024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57415" y="4729860"/>
              <a:ext cx="1077594" cy="14782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551420" y="2298192"/>
              <a:ext cx="631190" cy="629920"/>
            </a:xfrm>
            <a:custGeom>
              <a:avLst/>
              <a:gdLst/>
              <a:ahLst/>
              <a:cxnLst/>
              <a:rect l="l" t="t" r="r" b="b"/>
              <a:pathLst>
                <a:path w="631190" h="629919">
                  <a:moveTo>
                    <a:pt x="140334" y="0"/>
                  </a:moveTo>
                  <a:lnTo>
                    <a:pt x="88880" y="3982"/>
                  </a:lnTo>
                  <a:lnTo>
                    <a:pt x="45974" y="14906"/>
                  </a:lnTo>
                  <a:lnTo>
                    <a:pt x="761" y="51435"/>
                  </a:lnTo>
                  <a:lnTo>
                    <a:pt x="0" y="57277"/>
                  </a:lnTo>
                  <a:lnTo>
                    <a:pt x="0" y="629412"/>
                  </a:lnTo>
                  <a:lnTo>
                    <a:pt x="630935" y="629412"/>
                  </a:lnTo>
                  <a:lnTo>
                    <a:pt x="630935" y="527812"/>
                  </a:lnTo>
                  <a:lnTo>
                    <a:pt x="245745" y="527812"/>
                  </a:lnTo>
                  <a:lnTo>
                    <a:pt x="245745" y="457454"/>
                  </a:lnTo>
                  <a:lnTo>
                    <a:pt x="630935" y="457454"/>
                  </a:lnTo>
                  <a:lnTo>
                    <a:pt x="630935" y="367538"/>
                  </a:lnTo>
                  <a:lnTo>
                    <a:pt x="280797" y="367538"/>
                  </a:lnTo>
                  <a:lnTo>
                    <a:pt x="280797" y="77597"/>
                  </a:lnTo>
                  <a:lnTo>
                    <a:pt x="140334" y="77597"/>
                  </a:lnTo>
                  <a:lnTo>
                    <a:pt x="102637" y="75366"/>
                  </a:lnTo>
                  <a:lnTo>
                    <a:pt x="71834" y="69278"/>
                  </a:lnTo>
                  <a:lnTo>
                    <a:pt x="51055" y="60237"/>
                  </a:lnTo>
                  <a:lnTo>
                    <a:pt x="43433" y="49149"/>
                  </a:lnTo>
                  <a:lnTo>
                    <a:pt x="51055" y="38060"/>
                  </a:lnTo>
                  <a:lnTo>
                    <a:pt x="71834" y="29019"/>
                  </a:lnTo>
                  <a:lnTo>
                    <a:pt x="102637" y="22931"/>
                  </a:lnTo>
                  <a:lnTo>
                    <a:pt x="140334" y="20700"/>
                  </a:lnTo>
                  <a:lnTo>
                    <a:pt x="245627" y="20700"/>
                  </a:lnTo>
                  <a:lnTo>
                    <a:pt x="234759" y="14906"/>
                  </a:lnTo>
                  <a:lnTo>
                    <a:pt x="191845" y="3982"/>
                  </a:lnTo>
                  <a:lnTo>
                    <a:pt x="140334" y="0"/>
                  </a:lnTo>
                  <a:close/>
                </a:path>
                <a:path w="631190" h="629919">
                  <a:moveTo>
                    <a:pt x="368046" y="457454"/>
                  </a:moveTo>
                  <a:lnTo>
                    <a:pt x="315975" y="457454"/>
                  </a:lnTo>
                  <a:lnTo>
                    <a:pt x="315975" y="527812"/>
                  </a:lnTo>
                  <a:lnTo>
                    <a:pt x="368046" y="527812"/>
                  </a:lnTo>
                  <a:lnTo>
                    <a:pt x="368046" y="457454"/>
                  </a:lnTo>
                  <a:close/>
                </a:path>
                <a:path w="631190" h="629919">
                  <a:moveTo>
                    <a:pt x="490220" y="457454"/>
                  </a:moveTo>
                  <a:lnTo>
                    <a:pt x="438276" y="457454"/>
                  </a:lnTo>
                  <a:lnTo>
                    <a:pt x="438276" y="527812"/>
                  </a:lnTo>
                  <a:lnTo>
                    <a:pt x="490220" y="527812"/>
                  </a:lnTo>
                  <a:lnTo>
                    <a:pt x="490220" y="457454"/>
                  </a:lnTo>
                  <a:close/>
                </a:path>
                <a:path w="631190" h="629919">
                  <a:moveTo>
                    <a:pt x="630935" y="457454"/>
                  </a:moveTo>
                  <a:lnTo>
                    <a:pt x="560577" y="457454"/>
                  </a:lnTo>
                  <a:lnTo>
                    <a:pt x="560577" y="527812"/>
                  </a:lnTo>
                  <a:lnTo>
                    <a:pt x="630935" y="527812"/>
                  </a:lnTo>
                  <a:lnTo>
                    <a:pt x="630935" y="457454"/>
                  </a:lnTo>
                  <a:close/>
                </a:path>
                <a:path w="631190" h="629919">
                  <a:moveTo>
                    <a:pt x="455802" y="214503"/>
                  </a:moveTo>
                  <a:lnTo>
                    <a:pt x="280797" y="367538"/>
                  </a:lnTo>
                  <a:lnTo>
                    <a:pt x="455802" y="367538"/>
                  </a:lnTo>
                  <a:lnTo>
                    <a:pt x="455802" y="214503"/>
                  </a:lnTo>
                  <a:close/>
                </a:path>
                <a:path w="631190" h="629919">
                  <a:moveTo>
                    <a:pt x="630935" y="214503"/>
                  </a:moveTo>
                  <a:lnTo>
                    <a:pt x="455802" y="367538"/>
                  </a:lnTo>
                  <a:lnTo>
                    <a:pt x="630935" y="367538"/>
                  </a:lnTo>
                  <a:lnTo>
                    <a:pt x="630935" y="214503"/>
                  </a:lnTo>
                  <a:close/>
                </a:path>
                <a:path w="631190" h="629919">
                  <a:moveTo>
                    <a:pt x="245627" y="20700"/>
                  </a:moveTo>
                  <a:lnTo>
                    <a:pt x="140334" y="20700"/>
                  </a:lnTo>
                  <a:lnTo>
                    <a:pt x="178085" y="22931"/>
                  </a:lnTo>
                  <a:lnTo>
                    <a:pt x="208883" y="29019"/>
                  </a:lnTo>
                  <a:lnTo>
                    <a:pt x="229631" y="38060"/>
                  </a:lnTo>
                  <a:lnTo>
                    <a:pt x="237235" y="49149"/>
                  </a:lnTo>
                  <a:lnTo>
                    <a:pt x="229631" y="60237"/>
                  </a:lnTo>
                  <a:lnTo>
                    <a:pt x="208883" y="69278"/>
                  </a:lnTo>
                  <a:lnTo>
                    <a:pt x="178085" y="75366"/>
                  </a:lnTo>
                  <a:lnTo>
                    <a:pt x="140334" y="77597"/>
                  </a:lnTo>
                  <a:lnTo>
                    <a:pt x="280797" y="77597"/>
                  </a:lnTo>
                  <a:lnTo>
                    <a:pt x="280797" y="55625"/>
                  </a:lnTo>
                  <a:lnTo>
                    <a:pt x="280543" y="55625"/>
                  </a:lnTo>
                  <a:lnTo>
                    <a:pt x="280034" y="51435"/>
                  </a:lnTo>
                  <a:lnTo>
                    <a:pt x="265386" y="31236"/>
                  </a:lnTo>
                  <a:lnTo>
                    <a:pt x="245627" y="20700"/>
                  </a:lnTo>
                  <a:close/>
                </a:path>
              </a:pathLst>
            </a:custGeom>
            <a:solidFill>
              <a:srgbClr val="58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551420" y="2356104"/>
              <a:ext cx="140335" cy="571500"/>
            </a:xfrm>
            <a:custGeom>
              <a:avLst/>
              <a:gdLst/>
              <a:ahLst/>
              <a:cxnLst/>
              <a:rect l="l" t="t" r="r" b="b"/>
              <a:pathLst>
                <a:path w="140334" h="571500">
                  <a:moveTo>
                    <a:pt x="140207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140207" y="571500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3999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551420" y="2298192"/>
              <a:ext cx="280670" cy="114300"/>
            </a:xfrm>
            <a:custGeom>
              <a:avLst/>
              <a:gdLst/>
              <a:ahLst/>
              <a:cxnLst/>
              <a:rect l="l" t="t" r="r" b="b"/>
              <a:pathLst>
                <a:path w="280670" h="114300">
                  <a:moveTo>
                    <a:pt x="140207" y="0"/>
                  </a:moveTo>
                  <a:lnTo>
                    <a:pt x="85617" y="4482"/>
                  </a:lnTo>
                  <a:lnTo>
                    <a:pt x="41052" y="16716"/>
                  </a:lnTo>
                  <a:lnTo>
                    <a:pt x="11013" y="34879"/>
                  </a:lnTo>
                  <a:lnTo>
                    <a:pt x="0" y="57150"/>
                  </a:lnTo>
                  <a:lnTo>
                    <a:pt x="11013" y="79420"/>
                  </a:lnTo>
                  <a:lnTo>
                    <a:pt x="41052" y="97583"/>
                  </a:lnTo>
                  <a:lnTo>
                    <a:pt x="85617" y="109817"/>
                  </a:lnTo>
                  <a:lnTo>
                    <a:pt x="140207" y="114300"/>
                  </a:lnTo>
                  <a:lnTo>
                    <a:pt x="194798" y="109817"/>
                  </a:lnTo>
                  <a:lnTo>
                    <a:pt x="239363" y="97583"/>
                  </a:lnTo>
                  <a:lnTo>
                    <a:pt x="269402" y="79420"/>
                  </a:lnTo>
                  <a:lnTo>
                    <a:pt x="280415" y="57150"/>
                  </a:lnTo>
                  <a:lnTo>
                    <a:pt x="269402" y="34879"/>
                  </a:lnTo>
                  <a:lnTo>
                    <a:pt x="239363" y="16716"/>
                  </a:lnTo>
                  <a:lnTo>
                    <a:pt x="194798" y="4482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78852" y="2322576"/>
              <a:ext cx="225551" cy="6553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686288" y="2247900"/>
              <a:ext cx="699516" cy="699515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9102852" y="2343911"/>
              <a:ext cx="693420" cy="546100"/>
            </a:xfrm>
            <a:custGeom>
              <a:avLst/>
              <a:gdLst/>
              <a:ahLst/>
              <a:cxnLst/>
              <a:rect l="l" t="t" r="r" b="b"/>
              <a:pathLst>
                <a:path w="693420" h="546100">
                  <a:moveTo>
                    <a:pt x="666369" y="87629"/>
                  </a:moveTo>
                  <a:lnTo>
                    <a:pt x="0" y="87629"/>
                  </a:lnTo>
                  <a:lnTo>
                    <a:pt x="0" y="502538"/>
                  </a:lnTo>
                  <a:lnTo>
                    <a:pt x="3405" y="519177"/>
                  </a:lnTo>
                  <a:lnTo>
                    <a:pt x="12668" y="532876"/>
                  </a:lnTo>
                  <a:lnTo>
                    <a:pt x="26360" y="542168"/>
                  </a:lnTo>
                  <a:lnTo>
                    <a:pt x="43052" y="545591"/>
                  </a:lnTo>
                  <a:lnTo>
                    <a:pt x="650367" y="545591"/>
                  </a:lnTo>
                  <a:lnTo>
                    <a:pt x="667113" y="542168"/>
                  </a:lnTo>
                  <a:lnTo>
                    <a:pt x="680799" y="532876"/>
                  </a:lnTo>
                  <a:lnTo>
                    <a:pt x="690032" y="519177"/>
                  </a:lnTo>
                  <a:lnTo>
                    <a:pt x="693420" y="502538"/>
                  </a:lnTo>
                  <a:lnTo>
                    <a:pt x="693420" y="474725"/>
                  </a:lnTo>
                  <a:lnTo>
                    <a:pt x="305180" y="474725"/>
                  </a:lnTo>
                  <a:lnTo>
                    <a:pt x="304419" y="474090"/>
                  </a:lnTo>
                  <a:lnTo>
                    <a:pt x="301625" y="472693"/>
                  </a:lnTo>
                  <a:lnTo>
                    <a:pt x="300354" y="469900"/>
                  </a:lnTo>
                  <a:lnTo>
                    <a:pt x="301625" y="467105"/>
                  </a:lnTo>
                  <a:lnTo>
                    <a:pt x="333501" y="362076"/>
                  </a:lnTo>
                  <a:lnTo>
                    <a:pt x="260096" y="362076"/>
                  </a:lnTo>
                  <a:lnTo>
                    <a:pt x="257937" y="360679"/>
                  </a:lnTo>
                  <a:lnTo>
                    <a:pt x="256540" y="358521"/>
                  </a:lnTo>
                  <a:lnTo>
                    <a:pt x="255904" y="356615"/>
                  </a:lnTo>
                  <a:lnTo>
                    <a:pt x="255904" y="354457"/>
                  </a:lnTo>
                  <a:lnTo>
                    <a:pt x="376554" y="178688"/>
                  </a:lnTo>
                  <a:lnTo>
                    <a:pt x="379349" y="175895"/>
                  </a:lnTo>
                  <a:lnTo>
                    <a:pt x="693420" y="175895"/>
                  </a:lnTo>
                  <a:lnTo>
                    <a:pt x="693420" y="127253"/>
                  </a:lnTo>
                  <a:lnTo>
                    <a:pt x="691425" y="114704"/>
                  </a:lnTo>
                  <a:lnTo>
                    <a:pt x="685847" y="103536"/>
                  </a:lnTo>
                  <a:lnTo>
                    <a:pt x="677292" y="94321"/>
                  </a:lnTo>
                  <a:lnTo>
                    <a:pt x="666369" y="87629"/>
                  </a:lnTo>
                  <a:close/>
                </a:path>
                <a:path w="693420" h="546100">
                  <a:moveTo>
                    <a:pt x="693420" y="175895"/>
                  </a:moveTo>
                  <a:lnTo>
                    <a:pt x="382777" y="175895"/>
                  </a:lnTo>
                  <a:lnTo>
                    <a:pt x="384175" y="176529"/>
                  </a:lnTo>
                  <a:lnTo>
                    <a:pt x="386969" y="177926"/>
                  </a:lnTo>
                  <a:lnTo>
                    <a:pt x="388366" y="180721"/>
                  </a:lnTo>
                  <a:lnTo>
                    <a:pt x="386969" y="183514"/>
                  </a:lnTo>
                  <a:lnTo>
                    <a:pt x="356362" y="286385"/>
                  </a:lnTo>
                  <a:lnTo>
                    <a:pt x="433450" y="286385"/>
                  </a:lnTo>
                  <a:lnTo>
                    <a:pt x="436118" y="289178"/>
                  </a:lnTo>
                  <a:lnTo>
                    <a:pt x="436118" y="294004"/>
                  </a:lnTo>
                  <a:lnTo>
                    <a:pt x="435482" y="294639"/>
                  </a:lnTo>
                  <a:lnTo>
                    <a:pt x="434848" y="296037"/>
                  </a:lnTo>
                  <a:lnTo>
                    <a:pt x="312166" y="471932"/>
                  </a:lnTo>
                  <a:lnTo>
                    <a:pt x="309372" y="474725"/>
                  </a:lnTo>
                  <a:lnTo>
                    <a:pt x="693420" y="474725"/>
                  </a:lnTo>
                  <a:lnTo>
                    <a:pt x="693420" y="175895"/>
                  </a:lnTo>
                  <a:close/>
                </a:path>
                <a:path w="693420" h="546100">
                  <a:moveTo>
                    <a:pt x="352298" y="0"/>
                  </a:moveTo>
                  <a:lnTo>
                    <a:pt x="43052" y="0"/>
                  </a:lnTo>
                  <a:lnTo>
                    <a:pt x="26360" y="3423"/>
                  </a:lnTo>
                  <a:lnTo>
                    <a:pt x="12668" y="12715"/>
                  </a:lnTo>
                  <a:lnTo>
                    <a:pt x="3405" y="26414"/>
                  </a:lnTo>
                  <a:lnTo>
                    <a:pt x="0" y="43052"/>
                  </a:lnTo>
                  <a:lnTo>
                    <a:pt x="0" y="65404"/>
                  </a:lnTo>
                  <a:lnTo>
                    <a:pt x="417449" y="65404"/>
                  </a:lnTo>
                  <a:lnTo>
                    <a:pt x="414020" y="63246"/>
                  </a:lnTo>
                  <a:lnTo>
                    <a:pt x="411861" y="59816"/>
                  </a:lnTo>
                  <a:lnTo>
                    <a:pt x="409828" y="56387"/>
                  </a:lnTo>
                  <a:lnTo>
                    <a:pt x="389763" y="21589"/>
                  </a:lnTo>
                  <a:lnTo>
                    <a:pt x="382837" y="12644"/>
                  </a:lnTo>
                  <a:lnTo>
                    <a:pt x="373888" y="5842"/>
                  </a:lnTo>
                  <a:lnTo>
                    <a:pt x="363509" y="1516"/>
                  </a:lnTo>
                  <a:lnTo>
                    <a:pt x="352298" y="0"/>
                  </a:lnTo>
                  <a:close/>
                </a:path>
              </a:pathLst>
            </a:custGeom>
            <a:solidFill>
              <a:srgbClr val="58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5245608" y="2266188"/>
            <a:ext cx="1426845" cy="4191000"/>
            <a:chOff x="5245608" y="2266188"/>
            <a:chExt cx="1426845" cy="4191000"/>
          </a:xfrm>
        </p:grpSpPr>
        <p:sp>
          <p:nvSpPr>
            <p:cNvPr id="97" name="object 97"/>
            <p:cNvSpPr/>
            <p:nvPr/>
          </p:nvSpPr>
          <p:spPr>
            <a:xfrm>
              <a:off x="5245608" y="4009644"/>
              <a:ext cx="1426845" cy="2447925"/>
            </a:xfrm>
            <a:custGeom>
              <a:avLst/>
              <a:gdLst/>
              <a:ahLst/>
              <a:cxnLst/>
              <a:rect l="l" t="t" r="r" b="b"/>
              <a:pathLst>
                <a:path w="1426845" h="2447925">
                  <a:moveTo>
                    <a:pt x="1426464" y="0"/>
                  </a:moveTo>
                  <a:lnTo>
                    <a:pt x="0" y="0"/>
                  </a:lnTo>
                  <a:lnTo>
                    <a:pt x="0" y="2447543"/>
                  </a:lnTo>
                  <a:lnTo>
                    <a:pt x="1426464" y="2447543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51526" y="4182617"/>
              <a:ext cx="688975" cy="13106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351526" y="4438650"/>
              <a:ext cx="1090676" cy="11620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51526" y="4623180"/>
              <a:ext cx="711581" cy="11455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12892" y="2266188"/>
              <a:ext cx="693420" cy="693420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387095" y="2343911"/>
            <a:ext cx="1426845" cy="4113529"/>
            <a:chOff x="387095" y="2343911"/>
            <a:chExt cx="1426845" cy="4113529"/>
          </a:xfrm>
        </p:grpSpPr>
        <p:sp>
          <p:nvSpPr>
            <p:cNvPr id="103" name="object 103"/>
            <p:cNvSpPr/>
            <p:nvPr/>
          </p:nvSpPr>
          <p:spPr>
            <a:xfrm>
              <a:off x="387095" y="4009644"/>
              <a:ext cx="1426845" cy="2447925"/>
            </a:xfrm>
            <a:custGeom>
              <a:avLst/>
              <a:gdLst/>
              <a:ahLst/>
              <a:cxnLst/>
              <a:rect l="l" t="t" r="r" b="b"/>
              <a:pathLst>
                <a:path w="1426845" h="2447925">
                  <a:moveTo>
                    <a:pt x="1426463" y="0"/>
                  </a:moveTo>
                  <a:lnTo>
                    <a:pt x="0" y="0"/>
                  </a:lnTo>
                  <a:lnTo>
                    <a:pt x="0" y="2447543"/>
                  </a:lnTo>
                  <a:lnTo>
                    <a:pt x="1426463" y="2447543"/>
                  </a:lnTo>
                  <a:lnTo>
                    <a:pt x="1426463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92213" y="4187316"/>
              <a:ext cx="728637" cy="14249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84911" y="4621529"/>
              <a:ext cx="1020292" cy="11620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5216" y="4438650"/>
              <a:ext cx="971600" cy="11620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79856" y="4882260"/>
              <a:ext cx="978103" cy="14858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8937" y="5065141"/>
              <a:ext cx="777367" cy="14858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70559" y="2343911"/>
              <a:ext cx="859536" cy="537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85699"/>
            <a:ext cx="11379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95" dirty="0"/>
              <a:t>Building pipelines </a:t>
            </a:r>
            <a:r>
              <a:rPr sz="4400" dirty="0"/>
              <a:t>- </a:t>
            </a:r>
            <a:r>
              <a:rPr sz="4400" spc="-95" dirty="0"/>
              <a:t>Management </a:t>
            </a:r>
            <a:r>
              <a:rPr sz="4400" spc="-70" dirty="0"/>
              <a:t>and</a:t>
            </a:r>
            <a:r>
              <a:rPr sz="4400" spc="-750" dirty="0"/>
              <a:t> </a:t>
            </a:r>
            <a:r>
              <a:rPr sz="4400" spc="-105" dirty="0"/>
              <a:t>orchestration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269747" y="1217675"/>
            <a:ext cx="7699375" cy="5410200"/>
            <a:chOff x="269747" y="1217675"/>
            <a:chExt cx="7699375" cy="5410200"/>
          </a:xfrm>
        </p:grpSpPr>
        <p:sp>
          <p:nvSpPr>
            <p:cNvPr id="4" name="object 4"/>
            <p:cNvSpPr/>
            <p:nvPr/>
          </p:nvSpPr>
          <p:spPr>
            <a:xfrm>
              <a:off x="269747" y="1217675"/>
              <a:ext cx="7699375" cy="5410200"/>
            </a:xfrm>
            <a:custGeom>
              <a:avLst/>
              <a:gdLst/>
              <a:ahLst/>
              <a:cxnLst/>
              <a:rect l="l" t="t" r="r" b="b"/>
              <a:pathLst>
                <a:path w="7699375" h="5410200">
                  <a:moveTo>
                    <a:pt x="7699248" y="0"/>
                  </a:moveTo>
                  <a:lnTo>
                    <a:pt x="0" y="0"/>
                  </a:lnTo>
                  <a:lnTo>
                    <a:pt x="0" y="5410200"/>
                  </a:lnTo>
                  <a:lnTo>
                    <a:pt x="7699248" y="5410200"/>
                  </a:lnTo>
                  <a:lnTo>
                    <a:pt x="76992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250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30" h="1382395">
                  <a:moveTo>
                    <a:pt x="1408176" y="0"/>
                  </a:moveTo>
                  <a:lnTo>
                    <a:pt x="0" y="0"/>
                  </a:lnTo>
                  <a:lnTo>
                    <a:pt x="0" y="1382267"/>
                  </a:lnTo>
                  <a:lnTo>
                    <a:pt x="1408176" y="1382267"/>
                  </a:lnTo>
                  <a:lnTo>
                    <a:pt x="140817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250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30" h="1382395">
                  <a:moveTo>
                    <a:pt x="0" y="1382267"/>
                  </a:moveTo>
                  <a:lnTo>
                    <a:pt x="1408176" y="1382267"/>
                  </a:lnTo>
                  <a:lnTo>
                    <a:pt x="1408176" y="0"/>
                  </a:lnTo>
                  <a:lnTo>
                    <a:pt x="0" y="0"/>
                  </a:lnTo>
                  <a:lnTo>
                    <a:pt x="0" y="1382267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193" y="3676777"/>
              <a:ext cx="982776" cy="1421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904" y="3916044"/>
              <a:ext cx="646252" cy="1868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36114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29" h="1382395">
                  <a:moveTo>
                    <a:pt x="1408176" y="0"/>
                  </a:moveTo>
                  <a:lnTo>
                    <a:pt x="0" y="0"/>
                  </a:lnTo>
                  <a:lnTo>
                    <a:pt x="0" y="1382267"/>
                  </a:lnTo>
                  <a:lnTo>
                    <a:pt x="1408176" y="1382267"/>
                  </a:lnTo>
                  <a:lnTo>
                    <a:pt x="140817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36114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29" h="1382395">
                  <a:moveTo>
                    <a:pt x="0" y="1382267"/>
                  </a:moveTo>
                  <a:lnTo>
                    <a:pt x="1408176" y="1382267"/>
                  </a:lnTo>
                  <a:lnTo>
                    <a:pt x="1408176" y="0"/>
                  </a:lnTo>
                  <a:lnTo>
                    <a:pt x="0" y="0"/>
                  </a:lnTo>
                  <a:lnTo>
                    <a:pt x="0" y="1382267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4030" y="3674490"/>
              <a:ext cx="1200149" cy="1443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5199" y="3908043"/>
              <a:ext cx="803148" cy="19481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95977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29" h="1382395">
                  <a:moveTo>
                    <a:pt x="1408176" y="0"/>
                  </a:moveTo>
                  <a:lnTo>
                    <a:pt x="0" y="0"/>
                  </a:lnTo>
                  <a:lnTo>
                    <a:pt x="0" y="1382267"/>
                  </a:lnTo>
                  <a:lnTo>
                    <a:pt x="1408176" y="1382267"/>
                  </a:lnTo>
                  <a:lnTo>
                    <a:pt x="140817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95977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29" h="1382395">
                  <a:moveTo>
                    <a:pt x="0" y="1382267"/>
                  </a:moveTo>
                  <a:lnTo>
                    <a:pt x="1408176" y="1382267"/>
                  </a:lnTo>
                  <a:lnTo>
                    <a:pt x="1408176" y="0"/>
                  </a:lnTo>
                  <a:lnTo>
                    <a:pt x="0" y="0"/>
                  </a:lnTo>
                  <a:lnTo>
                    <a:pt x="0" y="1382267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4362" y="3907790"/>
              <a:ext cx="852804" cy="15011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52794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29" h="1382395">
                  <a:moveTo>
                    <a:pt x="1408176" y="0"/>
                  </a:moveTo>
                  <a:lnTo>
                    <a:pt x="0" y="0"/>
                  </a:lnTo>
                  <a:lnTo>
                    <a:pt x="0" y="1382267"/>
                  </a:lnTo>
                  <a:lnTo>
                    <a:pt x="1408176" y="1382267"/>
                  </a:lnTo>
                  <a:lnTo>
                    <a:pt x="140817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52794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29" h="1382395">
                  <a:moveTo>
                    <a:pt x="0" y="1382267"/>
                  </a:moveTo>
                  <a:lnTo>
                    <a:pt x="1408176" y="1382267"/>
                  </a:lnTo>
                  <a:lnTo>
                    <a:pt x="1408176" y="0"/>
                  </a:lnTo>
                  <a:lnTo>
                    <a:pt x="0" y="0"/>
                  </a:lnTo>
                  <a:lnTo>
                    <a:pt x="0" y="1382267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73138" y="3907790"/>
              <a:ext cx="969644" cy="15011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6250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30" h="1408429">
                  <a:moveTo>
                    <a:pt x="704088" y="0"/>
                  </a:moveTo>
                  <a:lnTo>
                    <a:pt x="655881" y="1624"/>
                  </a:lnTo>
                  <a:lnTo>
                    <a:pt x="608546" y="6427"/>
                  </a:lnTo>
                  <a:lnTo>
                    <a:pt x="562188" y="14303"/>
                  </a:lnTo>
                  <a:lnTo>
                    <a:pt x="516912" y="25149"/>
                  </a:lnTo>
                  <a:lnTo>
                    <a:pt x="472822" y="38859"/>
                  </a:lnTo>
                  <a:lnTo>
                    <a:pt x="430023" y="55328"/>
                  </a:lnTo>
                  <a:lnTo>
                    <a:pt x="388620" y="74451"/>
                  </a:lnTo>
                  <a:lnTo>
                    <a:pt x="348719" y="96124"/>
                  </a:lnTo>
                  <a:lnTo>
                    <a:pt x="310423" y="120242"/>
                  </a:lnTo>
                  <a:lnTo>
                    <a:pt x="273839" y="146700"/>
                  </a:lnTo>
                  <a:lnTo>
                    <a:pt x="239069" y="175393"/>
                  </a:lnTo>
                  <a:lnTo>
                    <a:pt x="206221" y="206216"/>
                  </a:lnTo>
                  <a:lnTo>
                    <a:pt x="175397" y="239064"/>
                  </a:lnTo>
                  <a:lnTo>
                    <a:pt x="146704" y="273833"/>
                  </a:lnTo>
                  <a:lnTo>
                    <a:pt x="120246" y="310418"/>
                  </a:lnTo>
                  <a:lnTo>
                    <a:pt x="96127" y="348713"/>
                  </a:lnTo>
                  <a:lnTo>
                    <a:pt x="74454" y="388615"/>
                  </a:lnTo>
                  <a:lnTo>
                    <a:pt x="55330" y="430018"/>
                  </a:lnTo>
                  <a:lnTo>
                    <a:pt x="38860" y="472817"/>
                  </a:lnTo>
                  <a:lnTo>
                    <a:pt x="25150" y="516907"/>
                  </a:lnTo>
                  <a:lnTo>
                    <a:pt x="14304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4" y="845991"/>
                  </a:lnTo>
                  <a:lnTo>
                    <a:pt x="25150" y="891268"/>
                  </a:lnTo>
                  <a:lnTo>
                    <a:pt x="38860" y="935358"/>
                  </a:lnTo>
                  <a:lnTo>
                    <a:pt x="55330" y="978157"/>
                  </a:lnTo>
                  <a:lnTo>
                    <a:pt x="74454" y="1019560"/>
                  </a:lnTo>
                  <a:lnTo>
                    <a:pt x="96127" y="1059462"/>
                  </a:lnTo>
                  <a:lnTo>
                    <a:pt x="120246" y="1097757"/>
                  </a:lnTo>
                  <a:lnTo>
                    <a:pt x="146704" y="1134342"/>
                  </a:lnTo>
                  <a:lnTo>
                    <a:pt x="175397" y="1169111"/>
                  </a:lnTo>
                  <a:lnTo>
                    <a:pt x="206221" y="1201959"/>
                  </a:lnTo>
                  <a:lnTo>
                    <a:pt x="239069" y="1232782"/>
                  </a:lnTo>
                  <a:lnTo>
                    <a:pt x="273839" y="1261475"/>
                  </a:lnTo>
                  <a:lnTo>
                    <a:pt x="310423" y="1287933"/>
                  </a:lnTo>
                  <a:lnTo>
                    <a:pt x="348719" y="1312051"/>
                  </a:lnTo>
                  <a:lnTo>
                    <a:pt x="388620" y="1333724"/>
                  </a:lnTo>
                  <a:lnTo>
                    <a:pt x="430023" y="1352847"/>
                  </a:lnTo>
                  <a:lnTo>
                    <a:pt x="472822" y="1369316"/>
                  </a:lnTo>
                  <a:lnTo>
                    <a:pt x="516912" y="1383026"/>
                  </a:lnTo>
                  <a:lnTo>
                    <a:pt x="562188" y="1393872"/>
                  </a:lnTo>
                  <a:lnTo>
                    <a:pt x="608546" y="1401748"/>
                  </a:lnTo>
                  <a:lnTo>
                    <a:pt x="655881" y="1406551"/>
                  </a:lnTo>
                  <a:lnTo>
                    <a:pt x="704088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6250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30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4" y="562184"/>
                  </a:lnTo>
                  <a:lnTo>
                    <a:pt x="25150" y="516907"/>
                  </a:lnTo>
                  <a:lnTo>
                    <a:pt x="38860" y="472817"/>
                  </a:lnTo>
                  <a:lnTo>
                    <a:pt x="55330" y="430018"/>
                  </a:lnTo>
                  <a:lnTo>
                    <a:pt x="74454" y="388615"/>
                  </a:lnTo>
                  <a:lnTo>
                    <a:pt x="96127" y="348713"/>
                  </a:lnTo>
                  <a:lnTo>
                    <a:pt x="120246" y="310418"/>
                  </a:lnTo>
                  <a:lnTo>
                    <a:pt x="146704" y="273833"/>
                  </a:lnTo>
                  <a:lnTo>
                    <a:pt x="175397" y="239064"/>
                  </a:lnTo>
                  <a:lnTo>
                    <a:pt x="206221" y="206216"/>
                  </a:lnTo>
                  <a:lnTo>
                    <a:pt x="239069" y="175393"/>
                  </a:lnTo>
                  <a:lnTo>
                    <a:pt x="273839" y="146700"/>
                  </a:lnTo>
                  <a:lnTo>
                    <a:pt x="310423" y="120242"/>
                  </a:lnTo>
                  <a:lnTo>
                    <a:pt x="348719" y="96124"/>
                  </a:lnTo>
                  <a:lnTo>
                    <a:pt x="388620" y="74451"/>
                  </a:lnTo>
                  <a:lnTo>
                    <a:pt x="430023" y="55328"/>
                  </a:lnTo>
                  <a:lnTo>
                    <a:pt x="472822" y="38859"/>
                  </a:lnTo>
                  <a:lnTo>
                    <a:pt x="516912" y="25149"/>
                  </a:lnTo>
                  <a:lnTo>
                    <a:pt x="562188" y="14303"/>
                  </a:lnTo>
                  <a:lnTo>
                    <a:pt x="608546" y="6427"/>
                  </a:lnTo>
                  <a:lnTo>
                    <a:pt x="655881" y="1624"/>
                  </a:lnTo>
                  <a:lnTo>
                    <a:pt x="704088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8" y="1408176"/>
                  </a:lnTo>
                  <a:lnTo>
                    <a:pt x="655881" y="1406551"/>
                  </a:lnTo>
                  <a:lnTo>
                    <a:pt x="608546" y="1401748"/>
                  </a:lnTo>
                  <a:lnTo>
                    <a:pt x="562188" y="1393872"/>
                  </a:lnTo>
                  <a:lnTo>
                    <a:pt x="516912" y="1383026"/>
                  </a:lnTo>
                  <a:lnTo>
                    <a:pt x="472822" y="1369316"/>
                  </a:lnTo>
                  <a:lnTo>
                    <a:pt x="430023" y="1352847"/>
                  </a:lnTo>
                  <a:lnTo>
                    <a:pt x="388620" y="1333724"/>
                  </a:lnTo>
                  <a:lnTo>
                    <a:pt x="348719" y="1312051"/>
                  </a:lnTo>
                  <a:lnTo>
                    <a:pt x="310423" y="1287933"/>
                  </a:lnTo>
                  <a:lnTo>
                    <a:pt x="273839" y="1261475"/>
                  </a:lnTo>
                  <a:lnTo>
                    <a:pt x="239069" y="1232782"/>
                  </a:lnTo>
                  <a:lnTo>
                    <a:pt x="206221" y="1201959"/>
                  </a:lnTo>
                  <a:lnTo>
                    <a:pt x="175397" y="1169111"/>
                  </a:lnTo>
                  <a:lnTo>
                    <a:pt x="146704" y="1134342"/>
                  </a:lnTo>
                  <a:lnTo>
                    <a:pt x="120246" y="1097757"/>
                  </a:lnTo>
                  <a:lnTo>
                    <a:pt x="96127" y="1059462"/>
                  </a:lnTo>
                  <a:lnTo>
                    <a:pt x="74454" y="1019560"/>
                  </a:lnTo>
                  <a:lnTo>
                    <a:pt x="55330" y="978157"/>
                  </a:lnTo>
                  <a:lnTo>
                    <a:pt x="38860" y="935358"/>
                  </a:lnTo>
                  <a:lnTo>
                    <a:pt x="25150" y="891268"/>
                  </a:lnTo>
                  <a:lnTo>
                    <a:pt x="14304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36114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088" y="0"/>
                  </a:moveTo>
                  <a:lnTo>
                    <a:pt x="655879" y="1624"/>
                  </a:lnTo>
                  <a:lnTo>
                    <a:pt x="608543" y="6427"/>
                  </a:lnTo>
                  <a:lnTo>
                    <a:pt x="562184" y="14303"/>
                  </a:lnTo>
                  <a:lnTo>
                    <a:pt x="516907" y="25149"/>
                  </a:lnTo>
                  <a:lnTo>
                    <a:pt x="472817" y="38859"/>
                  </a:lnTo>
                  <a:lnTo>
                    <a:pt x="430018" y="55328"/>
                  </a:lnTo>
                  <a:lnTo>
                    <a:pt x="388615" y="74451"/>
                  </a:lnTo>
                  <a:lnTo>
                    <a:pt x="348713" y="96124"/>
                  </a:lnTo>
                  <a:lnTo>
                    <a:pt x="310418" y="120242"/>
                  </a:lnTo>
                  <a:lnTo>
                    <a:pt x="273833" y="146700"/>
                  </a:lnTo>
                  <a:lnTo>
                    <a:pt x="239064" y="175393"/>
                  </a:lnTo>
                  <a:lnTo>
                    <a:pt x="206216" y="206216"/>
                  </a:lnTo>
                  <a:lnTo>
                    <a:pt x="175393" y="239064"/>
                  </a:lnTo>
                  <a:lnTo>
                    <a:pt x="146700" y="273833"/>
                  </a:lnTo>
                  <a:lnTo>
                    <a:pt x="120242" y="310418"/>
                  </a:lnTo>
                  <a:lnTo>
                    <a:pt x="96124" y="348713"/>
                  </a:lnTo>
                  <a:lnTo>
                    <a:pt x="74451" y="388615"/>
                  </a:lnTo>
                  <a:lnTo>
                    <a:pt x="55328" y="430018"/>
                  </a:lnTo>
                  <a:lnTo>
                    <a:pt x="38859" y="472817"/>
                  </a:lnTo>
                  <a:lnTo>
                    <a:pt x="25149" y="516907"/>
                  </a:lnTo>
                  <a:lnTo>
                    <a:pt x="14303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3" y="845991"/>
                  </a:lnTo>
                  <a:lnTo>
                    <a:pt x="25149" y="891268"/>
                  </a:lnTo>
                  <a:lnTo>
                    <a:pt x="38859" y="935358"/>
                  </a:lnTo>
                  <a:lnTo>
                    <a:pt x="55328" y="978157"/>
                  </a:lnTo>
                  <a:lnTo>
                    <a:pt x="74451" y="1019560"/>
                  </a:lnTo>
                  <a:lnTo>
                    <a:pt x="96124" y="1059462"/>
                  </a:lnTo>
                  <a:lnTo>
                    <a:pt x="120242" y="1097757"/>
                  </a:lnTo>
                  <a:lnTo>
                    <a:pt x="146700" y="1134342"/>
                  </a:lnTo>
                  <a:lnTo>
                    <a:pt x="175393" y="1169111"/>
                  </a:lnTo>
                  <a:lnTo>
                    <a:pt x="206216" y="1201959"/>
                  </a:lnTo>
                  <a:lnTo>
                    <a:pt x="239064" y="1232782"/>
                  </a:lnTo>
                  <a:lnTo>
                    <a:pt x="273833" y="1261475"/>
                  </a:lnTo>
                  <a:lnTo>
                    <a:pt x="310418" y="1287933"/>
                  </a:lnTo>
                  <a:lnTo>
                    <a:pt x="348713" y="1312051"/>
                  </a:lnTo>
                  <a:lnTo>
                    <a:pt x="388615" y="1333724"/>
                  </a:lnTo>
                  <a:lnTo>
                    <a:pt x="430018" y="1352847"/>
                  </a:lnTo>
                  <a:lnTo>
                    <a:pt x="472817" y="1369316"/>
                  </a:lnTo>
                  <a:lnTo>
                    <a:pt x="516907" y="1383026"/>
                  </a:lnTo>
                  <a:lnTo>
                    <a:pt x="562184" y="1393872"/>
                  </a:lnTo>
                  <a:lnTo>
                    <a:pt x="608543" y="1401748"/>
                  </a:lnTo>
                  <a:lnTo>
                    <a:pt x="655879" y="1406551"/>
                  </a:lnTo>
                  <a:lnTo>
                    <a:pt x="704088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36114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3" y="562184"/>
                  </a:lnTo>
                  <a:lnTo>
                    <a:pt x="25149" y="516907"/>
                  </a:lnTo>
                  <a:lnTo>
                    <a:pt x="38859" y="472817"/>
                  </a:lnTo>
                  <a:lnTo>
                    <a:pt x="55328" y="430018"/>
                  </a:lnTo>
                  <a:lnTo>
                    <a:pt x="74451" y="388615"/>
                  </a:lnTo>
                  <a:lnTo>
                    <a:pt x="96124" y="348713"/>
                  </a:lnTo>
                  <a:lnTo>
                    <a:pt x="120242" y="310418"/>
                  </a:lnTo>
                  <a:lnTo>
                    <a:pt x="146700" y="273833"/>
                  </a:lnTo>
                  <a:lnTo>
                    <a:pt x="175393" y="239064"/>
                  </a:lnTo>
                  <a:lnTo>
                    <a:pt x="206216" y="206216"/>
                  </a:lnTo>
                  <a:lnTo>
                    <a:pt x="239064" y="175393"/>
                  </a:lnTo>
                  <a:lnTo>
                    <a:pt x="273833" y="146700"/>
                  </a:lnTo>
                  <a:lnTo>
                    <a:pt x="310418" y="120242"/>
                  </a:lnTo>
                  <a:lnTo>
                    <a:pt x="348713" y="96124"/>
                  </a:lnTo>
                  <a:lnTo>
                    <a:pt x="388615" y="74451"/>
                  </a:lnTo>
                  <a:lnTo>
                    <a:pt x="430018" y="55328"/>
                  </a:lnTo>
                  <a:lnTo>
                    <a:pt x="472817" y="38859"/>
                  </a:lnTo>
                  <a:lnTo>
                    <a:pt x="516907" y="25149"/>
                  </a:lnTo>
                  <a:lnTo>
                    <a:pt x="562184" y="14303"/>
                  </a:lnTo>
                  <a:lnTo>
                    <a:pt x="608543" y="6427"/>
                  </a:lnTo>
                  <a:lnTo>
                    <a:pt x="655879" y="1624"/>
                  </a:lnTo>
                  <a:lnTo>
                    <a:pt x="704088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8" y="1408176"/>
                  </a:lnTo>
                  <a:lnTo>
                    <a:pt x="655879" y="1406551"/>
                  </a:lnTo>
                  <a:lnTo>
                    <a:pt x="608543" y="1401748"/>
                  </a:lnTo>
                  <a:lnTo>
                    <a:pt x="562184" y="1393872"/>
                  </a:lnTo>
                  <a:lnTo>
                    <a:pt x="516907" y="1383026"/>
                  </a:lnTo>
                  <a:lnTo>
                    <a:pt x="472817" y="1369316"/>
                  </a:lnTo>
                  <a:lnTo>
                    <a:pt x="430018" y="1352847"/>
                  </a:lnTo>
                  <a:lnTo>
                    <a:pt x="388615" y="1333724"/>
                  </a:lnTo>
                  <a:lnTo>
                    <a:pt x="348713" y="1312051"/>
                  </a:lnTo>
                  <a:lnTo>
                    <a:pt x="310418" y="1287933"/>
                  </a:lnTo>
                  <a:lnTo>
                    <a:pt x="273833" y="1261475"/>
                  </a:lnTo>
                  <a:lnTo>
                    <a:pt x="239064" y="1232782"/>
                  </a:lnTo>
                  <a:lnTo>
                    <a:pt x="206216" y="1201959"/>
                  </a:lnTo>
                  <a:lnTo>
                    <a:pt x="175393" y="1169111"/>
                  </a:lnTo>
                  <a:lnTo>
                    <a:pt x="146700" y="1134342"/>
                  </a:lnTo>
                  <a:lnTo>
                    <a:pt x="120242" y="1097757"/>
                  </a:lnTo>
                  <a:lnTo>
                    <a:pt x="96124" y="1059462"/>
                  </a:lnTo>
                  <a:lnTo>
                    <a:pt x="74451" y="1019560"/>
                  </a:lnTo>
                  <a:lnTo>
                    <a:pt x="55328" y="978157"/>
                  </a:lnTo>
                  <a:lnTo>
                    <a:pt x="38859" y="935358"/>
                  </a:lnTo>
                  <a:lnTo>
                    <a:pt x="25149" y="891268"/>
                  </a:lnTo>
                  <a:lnTo>
                    <a:pt x="14303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95977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088" y="0"/>
                  </a:moveTo>
                  <a:lnTo>
                    <a:pt x="655879" y="1624"/>
                  </a:lnTo>
                  <a:lnTo>
                    <a:pt x="608543" y="6427"/>
                  </a:lnTo>
                  <a:lnTo>
                    <a:pt x="562184" y="14303"/>
                  </a:lnTo>
                  <a:lnTo>
                    <a:pt x="516907" y="25149"/>
                  </a:lnTo>
                  <a:lnTo>
                    <a:pt x="472817" y="38859"/>
                  </a:lnTo>
                  <a:lnTo>
                    <a:pt x="430018" y="55328"/>
                  </a:lnTo>
                  <a:lnTo>
                    <a:pt x="388615" y="74451"/>
                  </a:lnTo>
                  <a:lnTo>
                    <a:pt x="348713" y="96124"/>
                  </a:lnTo>
                  <a:lnTo>
                    <a:pt x="310418" y="120242"/>
                  </a:lnTo>
                  <a:lnTo>
                    <a:pt x="273833" y="146700"/>
                  </a:lnTo>
                  <a:lnTo>
                    <a:pt x="239064" y="175393"/>
                  </a:lnTo>
                  <a:lnTo>
                    <a:pt x="206216" y="206216"/>
                  </a:lnTo>
                  <a:lnTo>
                    <a:pt x="175393" y="239064"/>
                  </a:lnTo>
                  <a:lnTo>
                    <a:pt x="146700" y="273833"/>
                  </a:lnTo>
                  <a:lnTo>
                    <a:pt x="120242" y="310418"/>
                  </a:lnTo>
                  <a:lnTo>
                    <a:pt x="96124" y="348713"/>
                  </a:lnTo>
                  <a:lnTo>
                    <a:pt x="74451" y="388615"/>
                  </a:lnTo>
                  <a:lnTo>
                    <a:pt x="55328" y="430018"/>
                  </a:lnTo>
                  <a:lnTo>
                    <a:pt x="38859" y="472817"/>
                  </a:lnTo>
                  <a:lnTo>
                    <a:pt x="25149" y="516907"/>
                  </a:lnTo>
                  <a:lnTo>
                    <a:pt x="14303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3" y="845991"/>
                  </a:lnTo>
                  <a:lnTo>
                    <a:pt x="25149" y="891268"/>
                  </a:lnTo>
                  <a:lnTo>
                    <a:pt x="38859" y="935358"/>
                  </a:lnTo>
                  <a:lnTo>
                    <a:pt x="55328" y="978157"/>
                  </a:lnTo>
                  <a:lnTo>
                    <a:pt x="74451" y="1019560"/>
                  </a:lnTo>
                  <a:lnTo>
                    <a:pt x="96124" y="1059462"/>
                  </a:lnTo>
                  <a:lnTo>
                    <a:pt x="120242" y="1097757"/>
                  </a:lnTo>
                  <a:lnTo>
                    <a:pt x="146700" y="1134342"/>
                  </a:lnTo>
                  <a:lnTo>
                    <a:pt x="175393" y="1169111"/>
                  </a:lnTo>
                  <a:lnTo>
                    <a:pt x="206216" y="1201959"/>
                  </a:lnTo>
                  <a:lnTo>
                    <a:pt x="239064" y="1232782"/>
                  </a:lnTo>
                  <a:lnTo>
                    <a:pt x="273833" y="1261475"/>
                  </a:lnTo>
                  <a:lnTo>
                    <a:pt x="310418" y="1287933"/>
                  </a:lnTo>
                  <a:lnTo>
                    <a:pt x="348713" y="1312051"/>
                  </a:lnTo>
                  <a:lnTo>
                    <a:pt x="388615" y="1333724"/>
                  </a:lnTo>
                  <a:lnTo>
                    <a:pt x="430018" y="1352847"/>
                  </a:lnTo>
                  <a:lnTo>
                    <a:pt x="472817" y="1369316"/>
                  </a:lnTo>
                  <a:lnTo>
                    <a:pt x="516907" y="1383026"/>
                  </a:lnTo>
                  <a:lnTo>
                    <a:pt x="562184" y="1393872"/>
                  </a:lnTo>
                  <a:lnTo>
                    <a:pt x="608543" y="1401748"/>
                  </a:lnTo>
                  <a:lnTo>
                    <a:pt x="655879" y="1406551"/>
                  </a:lnTo>
                  <a:lnTo>
                    <a:pt x="704088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95977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3" y="562184"/>
                  </a:lnTo>
                  <a:lnTo>
                    <a:pt x="25149" y="516907"/>
                  </a:lnTo>
                  <a:lnTo>
                    <a:pt x="38859" y="472817"/>
                  </a:lnTo>
                  <a:lnTo>
                    <a:pt x="55328" y="430018"/>
                  </a:lnTo>
                  <a:lnTo>
                    <a:pt x="74451" y="388615"/>
                  </a:lnTo>
                  <a:lnTo>
                    <a:pt x="96124" y="348713"/>
                  </a:lnTo>
                  <a:lnTo>
                    <a:pt x="120242" y="310418"/>
                  </a:lnTo>
                  <a:lnTo>
                    <a:pt x="146700" y="273833"/>
                  </a:lnTo>
                  <a:lnTo>
                    <a:pt x="175393" y="239064"/>
                  </a:lnTo>
                  <a:lnTo>
                    <a:pt x="206216" y="206216"/>
                  </a:lnTo>
                  <a:lnTo>
                    <a:pt x="239064" y="175393"/>
                  </a:lnTo>
                  <a:lnTo>
                    <a:pt x="273833" y="146700"/>
                  </a:lnTo>
                  <a:lnTo>
                    <a:pt x="310418" y="120242"/>
                  </a:lnTo>
                  <a:lnTo>
                    <a:pt x="348713" y="96124"/>
                  </a:lnTo>
                  <a:lnTo>
                    <a:pt x="388615" y="74451"/>
                  </a:lnTo>
                  <a:lnTo>
                    <a:pt x="430018" y="55328"/>
                  </a:lnTo>
                  <a:lnTo>
                    <a:pt x="472817" y="38859"/>
                  </a:lnTo>
                  <a:lnTo>
                    <a:pt x="516907" y="25149"/>
                  </a:lnTo>
                  <a:lnTo>
                    <a:pt x="562184" y="14303"/>
                  </a:lnTo>
                  <a:lnTo>
                    <a:pt x="608543" y="6427"/>
                  </a:lnTo>
                  <a:lnTo>
                    <a:pt x="655879" y="1624"/>
                  </a:lnTo>
                  <a:lnTo>
                    <a:pt x="704088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8" y="1408176"/>
                  </a:lnTo>
                  <a:lnTo>
                    <a:pt x="655879" y="1406551"/>
                  </a:lnTo>
                  <a:lnTo>
                    <a:pt x="608543" y="1401748"/>
                  </a:lnTo>
                  <a:lnTo>
                    <a:pt x="562184" y="1393872"/>
                  </a:lnTo>
                  <a:lnTo>
                    <a:pt x="516907" y="1383026"/>
                  </a:lnTo>
                  <a:lnTo>
                    <a:pt x="472817" y="1369316"/>
                  </a:lnTo>
                  <a:lnTo>
                    <a:pt x="430018" y="1352847"/>
                  </a:lnTo>
                  <a:lnTo>
                    <a:pt x="388615" y="1333724"/>
                  </a:lnTo>
                  <a:lnTo>
                    <a:pt x="348713" y="1312051"/>
                  </a:lnTo>
                  <a:lnTo>
                    <a:pt x="310418" y="1287933"/>
                  </a:lnTo>
                  <a:lnTo>
                    <a:pt x="273833" y="1261475"/>
                  </a:lnTo>
                  <a:lnTo>
                    <a:pt x="239064" y="1232782"/>
                  </a:lnTo>
                  <a:lnTo>
                    <a:pt x="206216" y="1201959"/>
                  </a:lnTo>
                  <a:lnTo>
                    <a:pt x="175393" y="1169111"/>
                  </a:lnTo>
                  <a:lnTo>
                    <a:pt x="146700" y="1134342"/>
                  </a:lnTo>
                  <a:lnTo>
                    <a:pt x="120242" y="1097757"/>
                  </a:lnTo>
                  <a:lnTo>
                    <a:pt x="96124" y="1059462"/>
                  </a:lnTo>
                  <a:lnTo>
                    <a:pt x="74451" y="1019560"/>
                  </a:lnTo>
                  <a:lnTo>
                    <a:pt x="55328" y="978157"/>
                  </a:lnTo>
                  <a:lnTo>
                    <a:pt x="38859" y="935358"/>
                  </a:lnTo>
                  <a:lnTo>
                    <a:pt x="25149" y="891268"/>
                  </a:lnTo>
                  <a:lnTo>
                    <a:pt x="14303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52794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087" y="0"/>
                  </a:moveTo>
                  <a:lnTo>
                    <a:pt x="655879" y="1624"/>
                  </a:lnTo>
                  <a:lnTo>
                    <a:pt x="608543" y="6427"/>
                  </a:lnTo>
                  <a:lnTo>
                    <a:pt x="562184" y="14303"/>
                  </a:lnTo>
                  <a:lnTo>
                    <a:pt x="516907" y="25149"/>
                  </a:lnTo>
                  <a:lnTo>
                    <a:pt x="472817" y="38859"/>
                  </a:lnTo>
                  <a:lnTo>
                    <a:pt x="430018" y="55328"/>
                  </a:lnTo>
                  <a:lnTo>
                    <a:pt x="388615" y="74451"/>
                  </a:lnTo>
                  <a:lnTo>
                    <a:pt x="348713" y="96124"/>
                  </a:lnTo>
                  <a:lnTo>
                    <a:pt x="310418" y="120242"/>
                  </a:lnTo>
                  <a:lnTo>
                    <a:pt x="273833" y="146700"/>
                  </a:lnTo>
                  <a:lnTo>
                    <a:pt x="239064" y="175393"/>
                  </a:lnTo>
                  <a:lnTo>
                    <a:pt x="206216" y="206216"/>
                  </a:lnTo>
                  <a:lnTo>
                    <a:pt x="175393" y="239064"/>
                  </a:lnTo>
                  <a:lnTo>
                    <a:pt x="146700" y="273833"/>
                  </a:lnTo>
                  <a:lnTo>
                    <a:pt x="120242" y="310418"/>
                  </a:lnTo>
                  <a:lnTo>
                    <a:pt x="96124" y="348713"/>
                  </a:lnTo>
                  <a:lnTo>
                    <a:pt x="74451" y="388615"/>
                  </a:lnTo>
                  <a:lnTo>
                    <a:pt x="55328" y="430018"/>
                  </a:lnTo>
                  <a:lnTo>
                    <a:pt x="38859" y="472817"/>
                  </a:lnTo>
                  <a:lnTo>
                    <a:pt x="25149" y="516907"/>
                  </a:lnTo>
                  <a:lnTo>
                    <a:pt x="14303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3" y="845991"/>
                  </a:lnTo>
                  <a:lnTo>
                    <a:pt x="25149" y="891268"/>
                  </a:lnTo>
                  <a:lnTo>
                    <a:pt x="38859" y="935358"/>
                  </a:lnTo>
                  <a:lnTo>
                    <a:pt x="55328" y="978157"/>
                  </a:lnTo>
                  <a:lnTo>
                    <a:pt x="74451" y="1019560"/>
                  </a:lnTo>
                  <a:lnTo>
                    <a:pt x="96124" y="1059462"/>
                  </a:lnTo>
                  <a:lnTo>
                    <a:pt x="120242" y="1097757"/>
                  </a:lnTo>
                  <a:lnTo>
                    <a:pt x="146700" y="1134342"/>
                  </a:lnTo>
                  <a:lnTo>
                    <a:pt x="175393" y="1169111"/>
                  </a:lnTo>
                  <a:lnTo>
                    <a:pt x="206216" y="1201959"/>
                  </a:lnTo>
                  <a:lnTo>
                    <a:pt x="239064" y="1232782"/>
                  </a:lnTo>
                  <a:lnTo>
                    <a:pt x="273833" y="1261475"/>
                  </a:lnTo>
                  <a:lnTo>
                    <a:pt x="310418" y="1287933"/>
                  </a:lnTo>
                  <a:lnTo>
                    <a:pt x="348713" y="1312051"/>
                  </a:lnTo>
                  <a:lnTo>
                    <a:pt x="388615" y="1333724"/>
                  </a:lnTo>
                  <a:lnTo>
                    <a:pt x="430018" y="1352847"/>
                  </a:lnTo>
                  <a:lnTo>
                    <a:pt x="472817" y="1369316"/>
                  </a:lnTo>
                  <a:lnTo>
                    <a:pt x="516907" y="1383026"/>
                  </a:lnTo>
                  <a:lnTo>
                    <a:pt x="562184" y="1393872"/>
                  </a:lnTo>
                  <a:lnTo>
                    <a:pt x="608543" y="1401748"/>
                  </a:lnTo>
                  <a:lnTo>
                    <a:pt x="655879" y="1406551"/>
                  </a:lnTo>
                  <a:lnTo>
                    <a:pt x="704087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52794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3" y="562184"/>
                  </a:lnTo>
                  <a:lnTo>
                    <a:pt x="25149" y="516907"/>
                  </a:lnTo>
                  <a:lnTo>
                    <a:pt x="38859" y="472817"/>
                  </a:lnTo>
                  <a:lnTo>
                    <a:pt x="55328" y="430018"/>
                  </a:lnTo>
                  <a:lnTo>
                    <a:pt x="74451" y="388615"/>
                  </a:lnTo>
                  <a:lnTo>
                    <a:pt x="96124" y="348713"/>
                  </a:lnTo>
                  <a:lnTo>
                    <a:pt x="120242" y="310418"/>
                  </a:lnTo>
                  <a:lnTo>
                    <a:pt x="146700" y="273833"/>
                  </a:lnTo>
                  <a:lnTo>
                    <a:pt x="175393" y="239064"/>
                  </a:lnTo>
                  <a:lnTo>
                    <a:pt x="206216" y="206216"/>
                  </a:lnTo>
                  <a:lnTo>
                    <a:pt x="239064" y="175393"/>
                  </a:lnTo>
                  <a:lnTo>
                    <a:pt x="273833" y="146700"/>
                  </a:lnTo>
                  <a:lnTo>
                    <a:pt x="310418" y="120242"/>
                  </a:lnTo>
                  <a:lnTo>
                    <a:pt x="348713" y="96124"/>
                  </a:lnTo>
                  <a:lnTo>
                    <a:pt x="388615" y="74451"/>
                  </a:lnTo>
                  <a:lnTo>
                    <a:pt x="430018" y="55328"/>
                  </a:lnTo>
                  <a:lnTo>
                    <a:pt x="472817" y="38859"/>
                  </a:lnTo>
                  <a:lnTo>
                    <a:pt x="516907" y="25149"/>
                  </a:lnTo>
                  <a:lnTo>
                    <a:pt x="562184" y="14303"/>
                  </a:lnTo>
                  <a:lnTo>
                    <a:pt x="608543" y="6427"/>
                  </a:lnTo>
                  <a:lnTo>
                    <a:pt x="655879" y="1624"/>
                  </a:lnTo>
                  <a:lnTo>
                    <a:pt x="704087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7" y="1408176"/>
                  </a:lnTo>
                  <a:lnTo>
                    <a:pt x="655879" y="1406551"/>
                  </a:lnTo>
                  <a:lnTo>
                    <a:pt x="608543" y="1401748"/>
                  </a:lnTo>
                  <a:lnTo>
                    <a:pt x="562184" y="1393872"/>
                  </a:lnTo>
                  <a:lnTo>
                    <a:pt x="516907" y="1383026"/>
                  </a:lnTo>
                  <a:lnTo>
                    <a:pt x="472817" y="1369316"/>
                  </a:lnTo>
                  <a:lnTo>
                    <a:pt x="430018" y="1352847"/>
                  </a:lnTo>
                  <a:lnTo>
                    <a:pt x="388615" y="1333724"/>
                  </a:lnTo>
                  <a:lnTo>
                    <a:pt x="348713" y="1312051"/>
                  </a:lnTo>
                  <a:lnTo>
                    <a:pt x="310418" y="1287933"/>
                  </a:lnTo>
                  <a:lnTo>
                    <a:pt x="273833" y="1261475"/>
                  </a:lnTo>
                  <a:lnTo>
                    <a:pt x="239064" y="1232782"/>
                  </a:lnTo>
                  <a:lnTo>
                    <a:pt x="206216" y="1201959"/>
                  </a:lnTo>
                  <a:lnTo>
                    <a:pt x="175393" y="1169111"/>
                  </a:lnTo>
                  <a:lnTo>
                    <a:pt x="146700" y="1134342"/>
                  </a:lnTo>
                  <a:lnTo>
                    <a:pt x="120242" y="1097757"/>
                  </a:lnTo>
                  <a:lnTo>
                    <a:pt x="96124" y="1059462"/>
                  </a:lnTo>
                  <a:lnTo>
                    <a:pt x="74451" y="1019560"/>
                  </a:lnTo>
                  <a:lnTo>
                    <a:pt x="55328" y="978157"/>
                  </a:lnTo>
                  <a:lnTo>
                    <a:pt x="38859" y="935358"/>
                  </a:lnTo>
                  <a:lnTo>
                    <a:pt x="25149" y="891268"/>
                  </a:lnTo>
                  <a:lnTo>
                    <a:pt x="14303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8116823" y="1217675"/>
            <a:ext cx="3808729" cy="5410200"/>
            <a:chOff x="8116823" y="1217675"/>
            <a:chExt cx="3808729" cy="5410200"/>
          </a:xfrm>
        </p:grpSpPr>
        <p:sp>
          <p:nvSpPr>
            <p:cNvPr id="28" name="object 28"/>
            <p:cNvSpPr/>
            <p:nvPr/>
          </p:nvSpPr>
          <p:spPr>
            <a:xfrm>
              <a:off x="8116823" y="1217675"/>
              <a:ext cx="3808729" cy="5410200"/>
            </a:xfrm>
            <a:custGeom>
              <a:avLst/>
              <a:gdLst/>
              <a:ahLst/>
              <a:cxnLst/>
              <a:rect l="l" t="t" r="r" b="b"/>
              <a:pathLst>
                <a:path w="3808729" h="5410200">
                  <a:moveTo>
                    <a:pt x="3808476" y="0"/>
                  </a:moveTo>
                  <a:lnTo>
                    <a:pt x="0" y="0"/>
                  </a:lnTo>
                  <a:lnTo>
                    <a:pt x="0" y="5410200"/>
                  </a:lnTo>
                  <a:lnTo>
                    <a:pt x="3808476" y="5410200"/>
                  </a:lnTo>
                  <a:lnTo>
                    <a:pt x="38084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01477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29" h="1382395">
                  <a:moveTo>
                    <a:pt x="1408176" y="0"/>
                  </a:moveTo>
                  <a:lnTo>
                    <a:pt x="0" y="0"/>
                  </a:lnTo>
                  <a:lnTo>
                    <a:pt x="0" y="1382267"/>
                  </a:lnTo>
                  <a:lnTo>
                    <a:pt x="1408176" y="1382267"/>
                  </a:lnTo>
                  <a:lnTo>
                    <a:pt x="140817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301477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29" h="1382395">
                  <a:moveTo>
                    <a:pt x="0" y="1382267"/>
                  </a:moveTo>
                  <a:lnTo>
                    <a:pt x="1408176" y="1382267"/>
                  </a:lnTo>
                  <a:lnTo>
                    <a:pt x="1408176" y="0"/>
                  </a:lnTo>
                  <a:lnTo>
                    <a:pt x="0" y="0"/>
                  </a:lnTo>
                  <a:lnTo>
                    <a:pt x="0" y="1382267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5163" y="3913377"/>
              <a:ext cx="869822" cy="14452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318753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29" h="1382395">
                  <a:moveTo>
                    <a:pt x="1408176" y="0"/>
                  </a:moveTo>
                  <a:lnTo>
                    <a:pt x="0" y="0"/>
                  </a:lnTo>
                  <a:lnTo>
                    <a:pt x="0" y="1382267"/>
                  </a:lnTo>
                  <a:lnTo>
                    <a:pt x="1408176" y="1382267"/>
                  </a:lnTo>
                  <a:lnTo>
                    <a:pt x="140817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18753" y="2811017"/>
              <a:ext cx="1408430" cy="1382395"/>
            </a:xfrm>
            <a:custGeom>
              <a:avLst/>
              <a:gdLst/>
              <a:ahLst/>
              <a:cxnLst/>
              <a:rect l="l" t="t" r="r" b="b"/>
              <a:pathLst>
                <a:path w="1408429" h="1382395">
                  <a:moveTo>
                    <a:pt x="0" y="1382267"/>
                  </a:moveTo>
                  <a:lnTo>
                    <a:pt x="1408176" y="1382267"/>
                  </a:lnTo>
                  <a:lnTo>
                    <a:pt x="1408176" y="0"/>
                  </a:lnTo>
                  <a:lnTo>
                    <a:pt x="0" y="0"/>
                  </a:lnTo>
                  <a:lnTo>
                    <a:pt x="0" y="1382267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0340" y="3674490"/>
              <a:ext cx="896111" cy="14439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46057" y="3913758"/>
              <a:ext cx="363855" cy="1443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318753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088" y="0"/>
                  </a:moveTo>
                  <a:lnTo>
                    <a:pt x="655879" y="1624"/>
                  </a:lnTo>
                  <a:lnTo>
                    <a:pt x="608543" y="6427"/>
                  </a:lnTo>
                  <a:lnTo>
                    <a:pt x="562184" y="14303"/>
                  </a:lnTo>
                  <a:lnTo>
                    <a:pt x="516907" y="25149"/>
                  </a:lnTo>
                  <a:lnTo>
                    <a:pt x="472817" y="38859"/>
                  </a:lnTo>
                  <a:lnTo>
                    <a:pt x="430018" y="55328"/>
                  </a:lnTo>
                  <a:lnTo>
                    <a:pt x="388615" y="74451"/>
                  </a:lnTo>
                  <a:lnTo>
                    <a:pt x="348713" y="96124"/>
                  </a:lnTo>
                  <a:lnTo>
                    <a:pt x="310418" y="120242"/>
                  </a:lnTo>
                  <a:lnTo>
                    <a:pt x="273833" y="146700"/>
                  </a:lnTo>
                  <a:lnTo>
                    <a:pt x="239064" y="175393"/>
                  </a:lnTo>
                  <a:lnTo>
                    <a:pt x="206216" y="206216"/>
                  </a:lnTo>
                  <a:lnTo>
                    <a:pt x="175393" y="239064"/>
                  </a:lnTo>
                  <a:lnTo>
                    <a:pt x="146700" y="273833"/>
                  </a:lnTo>
                  <a:lnTo>
                    <a:pt x="120242" y="310418"/>
                  </a:lnTo>
                  <a:lnTo>
                    <a:pt x="96124" y="348713"/>
                  </a:lnTo>
                  <a:lnTo>
                    <a:pt x="74451" y="388615"/>
                  </a:lnTo>
                  <a:lnTo>
                    <a:pt x="55328" y="430018"/>
                  </a:lnTo>
                  <a:lnTo>
                    <a:pt x="38859" y="472817"/>
                  </a:lnTo>
                  <a:lnTo>
                    <a:pt x="25149" y="516907"/>
                  </a:lnTo>
                  <a:lnTo>
                    <a:pt x="14303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3" y="845991"/>
                  </a:lnTo>
                  <a:lnTo>
                    <a:pt x="25149" y="891268"/>
                  </a:lnTo>
                  <a:lnTo>
                    <a:pt x="38859" y="935358"/>
                  </a:lnTo>
                  <a:lnTo>
                    <a:pt x="55328" y="978157"/>
                  </a:lnTo>
                  <a:lnTo>
                    <a:pt x="74451" y="1019560"/>
                  </a:lnTo>
                  <a:lnTo>
                    <a:pt x="96124" y="1059462"/>
                  </a:lnTo>
                  <a:lnTo>
                    <a:pt x="120242" y="1097757"/>
                  </a:lnTo>
                  <a:lnTo>
                    <a:pt x="146700" y="1134342"/>
                  </a:lnTo>
                  <a:lnTo>
                    <a:pt x="175393" y="1169111"/>
                  </a:lnTo>
                  <a:lnTo>
                    <a:pt x="206216" y="1201959"/>
                  </a:lnTo>
                  <a:lnTo>
                    <a:pt x="239064" y="1232782"/>
                  </a:lnTo>
                  <a:lnTo>
                    <a:pt x="273833" y="1261475"/>
                  </a:lnTo>
                  <a:lnTo>
                    <a:pt x="310418" y="1287933"/>
                  </a:lnTo>
                  <a:lnTo>
                    <a:pt x="348713" y="1312051"/>
                  </a:lnTo>
                  <a:lnTo>
                    <a:pt x="388615" y="1333724"/>
                  </a:lnTo>
                  <a:lnTo>
                    <a:pt x="430018" y="1352847"/>
                  </a:lnTo>
                  <a:lnTo>
                    <a:pt x="472817" y="1369316"/>
                  </a:lnTo>
                  <a:lnTo>
                    <a:pt x="516907" y="1383026"/>
                  </a:lnTo>
                  <a:lnTo>
                    <a:pt x="562184" y="1393872"/>
                  </a:lnTo>
                  <a:lnTo>
                    <a:pt x="608543" y="1401748"/>
                  </a:lnTo>
                  <a:lnTo>
                    <a:pt x="655879" y="1406551"/>
                  </a:lnTo>
                  <a:lnTo>
                    <a:pt x="704088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18753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3" y="562184"/>
                  </a:lnTo>
                  <a:lnTo>
                    <a:pt x="25149" y="516907"/>
                  </a:lnTo>
                  <a:lnTo>
                    <a:pt x="38859" y="472817"/>
                  </a:lnTo>
                  <a:lnTo>
                    <a:pt x="55328" y="430018"/>
                  </a:lnTo>
                  <a:lnTo>
                    <a:pt x="74451" y="388615"/>
                  </a:lnTo>
                  <a:lnTo>
                    <a:pt x="96124" y="348713"/>
                  </a:lnTo>
                  <a:lnTo>
                    <a:pt x="120242" y="310418"/>
                  </a:lnTo>
                  <a:lnTo>
                    <a:pt x="146700" y="273833"/>
                  </a:lnTo>
                  <a:lnTo>
                    <a:pt x="175393" y="239064"/>
                  </a:lnTo>
                  <a:lnTo>
                    <a:pt x="206216" y="206216"/>
                  </a:lnTo>
                  <a:lnTo>
                    <a:pt x="239064" y="175393"/>
                  </a:lnTo>
                  <a:lnTo>
                    <a:pt x="273833" y="146700"/>
                  </a:lnTo>
                  <a:lnTo>
                    <a:pt x="310418" y="120242"/>
                  </a:lnTo>
                  <a:lnTo>
                    <a:pt x="348713" y="96124"/>
                  </a:lnTo>
                  <a:lnTo>
                    <a:pt x="388615" y="74451"/>
                  </a:lnTo>
                  <a:lnTo>
                    <a:pt x="430018" y="55328"/>
                  </a:lnTo>
                  <a:lnTo>
                    <a:pt x="472817" y="38859"/>
                  </a:lnTo>
                  <a:lnTo>
                    <a:pt x="516907" y="25149"/>
                  </a:lnTo>
                  <a:lnTo>
                    <a:pt x="562184" y="14303"/>
                  </a:lnTo>
                  <a:lnTo>
                    <a:pt x="608543" y="6427"/>
                  </a:lnTo>
                  <a:lnTo>
                    <a:pt x="655879" y="1624"/>
                  </a:lnTo>
                  <a:lnTo>
                    <a:pt x="704088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8" y="1408176"/>
                  </a:lnTo>
                  <a:lnTo>
                    <a:pt x="655879" y="1406551"/>
                  </a:lnTo>
                  <a:lnTo>
                    <a:pt x="608543" y="1401748"/>
                  </a:lnTo>
                  <a:lnTo>
                    <a:pt x="562184" y="1393872"/>
                  </a:lnTo>
                  <a:lnTo>
                    <a:pt x="516907" y="1383026"/>
                  </a:lnTo>
                  <a:lnTo>
                    <a:pt x="472817" y="1369316"/>
                  </a:lnTo>
                  <a:lnTo>
                    <a:pt x="430018" y="1352847"/>
                  </a:lnTo>
                  <a:lnTo>
                    <a:pt x="388615" y="1333724"/>
                  </a:lnTo>
                  <a:lnTo>
                    <a:pt x="348713" y="1312051"/>
                  </a:lnTo>
                  <a:lnTo>
                    <a:pt x="310418" y="1287933"/>
                  </a:lnTo>
                  <a:lnTo>
                    <a:pt x="273833" y="1261475"/>
                  </a:lnTo>
                  <a:lnTo>
                    <a:pt x="239064" y="1232782"/>
                  </a:lnTo>
                  <a:lnTo>
                    <a:pt x="206216" y="1201959"/>
                  </a:lnTo>
                  <a:lnTo>
                    <a:pt x="175393" y="1169111"/>
                  </a:lnTo>
                  <a:lnTo>
                    <a:pt x="146700" y="1134342"/>
                  </a:lnTo>
                  <a:lnTo>
                    <a:pt x="120242" y="1097757"/>
                  </a:lnTo>
                  <a:lnTo>
                    <a:pt x="96124" y="1059462"/>
                  </a:lnTo>
                  <a:lnTo>
                    <a:pt x="74451" y="1019560"/>
                  </a:lnTo>
                  <a:lnTo>
                    <a:pt x="55328" y="978157"/>
                  </a:lnTo>
                  <a:lnTo>
                    <a:pt x="38859" y="935358"/>
                  </a:lnTo>
                  <a:lnTo>
                    <a:pt x="25149" y="891268"/>
                  </a:lnTo>
                  <a:lnTo>
                    <a:pt x="14303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301477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088" y="0"/>
                  </a:moveTo>
                  <a:lnTo>
                    <a:pt x="655879" y="1624"/>
                  </a:lnTo>
                  <a:lnTo>
                    <a:pt x="608543" y="6427"/>
                  </a:lnTo>
                  <a:lnTo>
                    <a:pt x="562184" y="14303"/>
                  </a:lnTo>
                  <a:lnTo>
                    <a:pt x="516907" y="25149"/>
                  </a:lnTo>
                  <a:lnTo>
                    <a:pt x="472817" y="38859"/>
                  </a:lnTo>
                  <a:lnTo>
                    <a:pt x="430018" y="55328"/>
                  </a:lnTo>
                  <a:lnTo>
                    <a:pt x="388615" y="74451"/>
                  </a:lnTo>
                  <a:lnTo>
                    <a:pt x="348713" y="96124"/>
                  </a:lnTo>
                  <a:lnTo>
                    <a:pt x="310418" y="120242"/>
                  </a:lnTo>
                  <a:lnTo>
                    <a:pt x="273833" y="146700"/>
                  </a:lnTo>
                  <a:lnTo>
                    <a:pt x="239064" y="175393"/>
                  </a:lnTo>
                  <a:lnTo>
                    <a:pt x="206216" y="206216"/>
                  </a:lnTo>
                  <a:lnTo>
                    <a:pt x="175393" y="239064"/>
                  </a:lnTo>
                  <a:lnTo>
                    <a:pt x="146700" y="273833"/>
                  </a:lnTo>
                  <a:lnTo>
                    <a:pt x="120242" y="310418"/>
                  </a:lnTo>
                  <a:lnTo>
                    <a:pt x="96124" y="348713"/>
                  </a:lnTo>
                  <a:lnTo>
                    <a:pt x="74451" y="388615"/>
                  </a:lnTo>
                  <a:lnTo>
                    <a:pt x="55328" y="430018"/>
                  </a:lnTo>
                  <a:lnTo>
                    <a:pt x="38859" y="472817"/>
                  </a:lnTo>
                  <a:lnTo>
                    <a:pt x="25149" y="516907"/>
                  </a:lnTo>
                  <a:lnTo>
                    <a:pt x="14303" y="562184"/>
                  </a:lnTo>
                  <a:lnTo>
                    <a:pt x="6427" y="608543"/>
                  </a:lnTo>
                  <a:lnTo>
                    <a:pt x="1624" y="655879"/>
                  </a:lnTo>
                  <a:lnTo>
                    <a:pt x="0" y="704088"/>
                  </a:lnTo>
                  <a:lnTo>
                    <a:pt x="1624" y="752296"/>
                  </a:lnTo>
                  <a:lnTo>
                    <a:pt x="6427" y="799632"/>
                  </a:lnTo>
                  <a:lnTo>
                    <a:pt x="14303" y="845991"/>
                  </a:lnTo>
                  <a:lnTo>
                    <a:pt x="25149" y="891268"/>
                  </a:lnTo>
                  <a:lnTo>
                    <a:pt x="38859" y="935358"/>
                  </a:lnTo>
                  <a:lnTo>
                    <a:pt x="55328" y="978157"/>
                  </a:lnTo>
                  <a:lnTo>
                    <a:pt x="74451" y="1019560"/>
                  </a:lnTo>
                  <a:lnTo>
                    <a:pt x="96124" y="1059462"/>
                  </a:lnTo>
                  <a:lnTo>
                    <a:pt x="120242" y="1097757"/>
                  </a:lnTo>
                  <a:lnTo>
                    <a:pt x="146700" y="1134342"/>
                  </a:lnTo>
                  <a:lnTo>
                    <a:pt x="175393" y="1169111"/>
                  </a:lnTo>
                  <a:lnTo>
                    <a:pt x="206216" y="1201959"/>
                  </a:lnTo>
                  <a:lnTo>
                    <a:pt x="239064" y="1232782"/>
                  </a:lnTo>
                  <a:lnTo>
                    <a:pt x="273833" y="1261475"/>
                  </a:lnTo>
                  <a:lnTo>
                    <a:pt x="310418" y="1287933"/>
                  </a:lnTo>
                  <a:lnTo>
                    <a:pt x="348713" y="1312051"/>
                  </a:lnTo>
                  <a:lnTo>
                    <a:pt x="388615" y="1333724"/>
                  </a:lnTo>
                  <a:lnTo>
                    <a:pt x="430018" y="1352847"/>
                  </a:lnTo>
                  <a:lnTo>
                    <a:pt x="472817" y="1369316"/>
                  </a:lnTo>
                  <a:lnTo>
                    <a:pt x="516907" y="1383026"/>
                  </a:lnTo>
                  <a:lnTo>
                    <a:pt x="562184" y="1393872"/>
                  </a:lnTo>
                  <a:lnTo>
                    <a:pt x="608543" y="1401748"/>
                  </a:lnTo>
                  <a:lnTo>
                    <a:pt x="655879" y="1406551"/>
                  </a:lnTo>
                  <a:lnTo>
                    <a:pt x="704088" y="1408176"/>
                  </a:lnTo>
                  <a:lnTo>
                    <a:pt x="752296" y="1406551"/>
                  </a:lnTo>
                  <a:lnTo>
                    <a:pt x="799632" y="1401748"/>
                  </a:lnTo>
                  <a:lnTo>
                    <a:pt x="845991" y="1393872"/>
                  </a:lnTo>
                  <a:lnTo>
                    <a:pt x="891268" y="1383026"/>
                  </a:lnTo>
                  <a:lnTo>
                    <a:pt x="935358" y="1369316"/>
                  </a:lnTo>
                  <a:lnTo>
                    <a:pt x="978157" y="1352847"/>
                  </a:lnTo>
                  <a:lnTo>
                    <a:pt x="1019560" y="1333724"/>
                  </a:lnTo>
                  <a:lnTo>
                    <a:pt x="1059462" y="1312051"/>
                  </a:lnTo>
                  <a:lnTo>
                    <a:pt x="1097757" y="1287933"/>
                  </a:lnTo>
                  <a:lnTo>
                    <a:pt x="1134342" y="1261475"/>
                  </a:lnTo>
                  <a:lnTo>
                    <a:pt x="1169111" y="1232782"/>
                  </a:lnTo>
                  <a:lnTo>
                    <a:pt x="1201959" y="1201959"/>
                  </a:lnTo>
                  <a:lnTo>
                    <a:pt x="1232782" y="1169111"/>
                  </a:lnTo>
                  <a:lnTo>
                    <a:pt x="1261475" y="1134342"/>
                  </a:lnTo>
                  <a:lnTo>
                    <a:pt x="1287933" y="1097757"/>
                  </a:lnTo>
                  <a:lnTo>
                    <a:pt x="1312051" y="1059462"/>
                  </a:lnTo>
                  <a:lnTo>
                    <a:pt x="1333724" y="1019560"/>
                  </a:lnTo>
                  <a:lnTo>
                    <a:pt x="1352847" y="978157"/>
                  </a:lnTo>
                  <a:lnTo>
                    <a:pt x="1369316" y="935358"/>
                  </a:lnTo>
                  <a:lnTo>
                    <a:pt x="1383026" y="891268"/>
                  </a:lnTo>
                  <a:lnTo>
                    <a:pt x="1393872" y="845991"/>
                  </a:lnTo>
                  <a:lnTo>
                    <a:pt x="1401748" y="799632"/>
                  </a:lnTo>
                  <a:lnTo>
                    <a:pt x="1406551" y="752296"/>
                  </a:lnTo>
                  <a:lnTo>
                    <a:pt x="1408176" y="704088"/>
                  </a:lnTo>
                  <a:lnTo>
                    <a:pt x="1406551" y="655879"/>
                  </a:lnTo>
                  <a:lnTo>
                    <a:pt x="1401748" y="608543"/>
                  </a:lnTo>
                  <a:lnTo>
                    <a:pt x="1393872" y="562184"/>
                  </a:lnTo>
                  <a:lnTo>
                    <a:pt x="1383026" y="516907"/>
                  </a:lnTo>
                  <a:lnTo>
                    <a:pt x="1369316" y="472817"/>
                  </a:lnTo>
                  <a:lnTo>
                    <a:pt x="1352847" y="430018"/>
                  </a:lnTo>
                  <a:lnTo>
                    <a:pt x="1333724" y="388615"/>
                  </a:lnTo>
                  <a:lnTo>
                    <a:pt x="1312051" y="348713"/>
                  </a:lnTo>
                  <a:lnTo>
                    <a:pt x="1287933" y="310418"/>
                  </a:lnTo>
                  <a:lnTo>
                    <a:pt x="1261475" y="273833"/>
                  </a:lnTo>
                  <a:lnTo>
                    <a:pt x="1232782" y="239064"/>
                  </a:lnTo>
                  <a:lnTo>
                    <a:pt x="1201959" y="206216"/>
                  </a:lnTo>
                  <a:lnTo>
                    <a:pt x="1169111" y="175393"/>
                  </a:lnTo>
                  <a:lnTo>
                    <a:pt x="1134342" y="146700"/>
                  </a:lnTo>
                  <a:lnTo>
                    <a:pt x="1097757" y="120242"/>
                  </a:lnTo>
                  <a:lnTo>
                    <a:pt x="1059462" y="96124"/>
                  </a:lnTo>
                  <a:lnTo>
                    <a:pt x="1019560" y="74451"/>
                  </a:lnTo>
                  <a:lnTo>
                    <a:pt x="978157" y="55328"/>
                  </a:lnTo>
                  <a:lnTo>
                    <a:pt x="935358" y="38859"/>
                  </a:lnTo>
                  <a:lnTo>
                    <a:pt x="891268" y="25149"/>
                  </a:lnTo>
                  <a:lnTo>
                    <a:pt x="845991" y="14303"/>
                  </a:lnTo>
                  <a:lnTo>
                    <a:pt x="799632" y="6427"/>
                  </a:lnTo>
                  <a:lnTo>
                    <a:pt x="752296" y="1624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301477" y="2093213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0" y="704088"/>
                  </a:moveTo>
                  <a:lnTo>
                    <a:pt x="1624" y="655879"/>
                  </a:lnTo>
                  <a:lnTo>
                    <a:pt x="6427" y="608543"/>
                  </a:lnTo>
                  <a:lnTo>
                    <a:pt x="14303" y="562184"/>
                  </a:lnTo>
                  <a:lnTo>
                    <a:pt x="25149" y="516907"/>
                  </a:lnTo>
                  <a:lnTo>
                    <a:pt x="38859" y="472817"/>
                  </a:lnTo>
                  <a:lnTo>
                    <a:pt x="55328" y="430018"/>
                  </a:lnTo>
                  <a:lnTo>
                    <a:pt x="74451" y="388615"/>
                  </a:lnTo>
                  <a:lnTo>
                    <a:pt x="96124" y="348713"/>
                  </a:lnTo>
                  <a:lnTo>
                    <a:pt x="120242" y="310418"/>
                  </a:lnTo>
                  <a:lnTo>
                    <a:pt x="146700" y="273833"/>
                  </a:lnTo>
                  <a:lnTo>
                    <a:pt x="175393" y="239064"/>
                  </a:lnTo>
                  <a:lnTo>
                    <a:pt x="206216" y="206216"/>
                  </a:lnTo>
                  <a:lnTo>
                    <a:pt x="239064" y="175393"/>
                  </a:lnTo>
                  <a:lnTo>
                    <a:pt x="273833" y="146700"/>
                  </a:lnTo>
                  <a:lnTo>
                    <a:pt x="310418" y="120242"/>
                  </a:lnTo>
                  <a:lnTo>
                    <a:pt x="348713" y="96124"/>
                  </a:lnTo>
                  <a:lnTo>
                    <a:pt x="388615" y="74451"/>
                  </a:lnTo>
                  <a:lnTo>
                    <a:pt x="430018" y="55328"/>
                  </a:lnTo>
                  <a:lnTo>
                    <a:pt x="472817" y="38859"/>
                  </a:lnTo>
                  <a:lnTo>
                    <a:pt x="516907" y="25149"/>
                  </a:lnTo>
                  <a:lnTo>
                    <a:pt x="562184" y="14303"/>
                  </a:lnTo>
                  <a:lnTo>
                    <a:pt x="608543" y="6427"/>
                  </a:lnTo>
                  <a:lnTo>
                    <a:pt x="655879" y="1624"/>
                  </a:lnTo>
                  <a:lnTo>
                    <a:pt x="704088" y="0"/>
                  </a:lnTo>
                  <a:lnTo>
                    <a:pt x="752296" y="1624"/>
                  </a:lnTo>
                  <a:lnTo>
                    <a:pt x="799632" y="6427"/>
                  </a:lnTo>
                  <a:lnTo>
                    <a:pt x="845991" y="14303"/>
                  </a:lnTo>
                  <a:lnTo>
                    <a:pt x="891268" y="25149"/>
                  </a:lnTo>
                  <a:lnTo>
                    <a:pt x="935358" y="38859"/>
                  </a:lnTo>
                  <a:lnTo>
                    <a:pt x="978157" y="55328"/>
                  </a:lnTo>
                  <a:lnTo>
                    <a:pt x="1019560" y="74451"/>
                  </a:lnTo>
                  <a:lnTo>
                    <a:pt x="1059462" y="96124"/>
                  </a:lnTo>
                  <a:lnTo>
                    <a:pt x="1097757" y="120242"/>
                  </a:lnTo>
                  <a:lnTo>
                    <a:pt x="1134342" y="146700"/>
                  </a:lnTo>
                  <a:lnTo>
                    <a:pt x="1169111" y="175393"/>
                  </a:lnTo>
                  <a:lnTo>
                    <a:pt x="1201959" y="206216"/>
                  </a:lnTo>
                  <a:lnTo>
                    <a:pt x="1232782" y="239064"/>
                  </a:lnTo>
                  <a:lnTo>
                    <a:pt x="1261475" y="273833"/>
                  </a:lnTo>
                  <a:lnTo>
                    <a:pt x="1287933" y="310418"/>
                  </a:lnTo>
                  <a:lnTo>
                    <a:pt x="1312051" y="348713"/>
                  </a:lnTo>
                  <a:lnTo>
                    <a:pt x="1333724" y="388615"/>
                  </a:lnTo>
                  <a:lnTo>
                    <a:pt x="1352847" y="430018"/>
                  </a:lnTo>
                  <a:lnTo>
                    <a:pt x="1369316" y="472817"/>
                  </a:lnTo>
                  <a:lnTo>
                    <a:pt x="1383026" y="516907"/>
                  </a:lnTo>
                  <a:lnTo>
                    <a:pt x="1393872" y="562184"/>
                  </a:lnTo>
                  <a:lnTo>
                    <a:pt x="1401748" y="608543"/>
                  </a:lnTo>
                  <a:lnTo>
                    <a:pt x="1406551" y="655879"/>
                  </a:lnTo>
                  <a:lnTo>
                    <a:pt x="1408176" y="704088"/>
                  </a:lnTo>
                  <a:lnTo>
                    <a:pt x="1406551" y="752296"/>
                  </a:lnTo>
                  <a:lnTo>
                    <a:pt x="1401748" y="799632"/>
                  </a:lnTo>
                  <a:lnTo>
                    <a:pt x="1393872" y="845991"/>
                  </a:lnTo>
                  <a:lnTo>
                    <a:pt x="1383026" y="891268"/>
                  </a:lnTo>
                  <a:lnTo>
                    <a:pt x="1369316" y="935358"/>
                  </a:lnTo>
                  <a:lnTo>
                    <a:pt x="1352847" y="978157"/>
                  </a:lnTo>
                  <a:lnTo>
                    <a:pt x="1333724" y="1019560"/>
                  </a:lnTo>
                  <a:lnTo>
                    <a:pt x="1312051" y="1059462"/>
                  </a:lnTo>
                  <a:lnTo>
                    <a:pt x="1287933" y="1097757"/>
                  </a:lnTo>
                  <a:lnTo>
                    <a:pt x="1261475" y="1134342"/>
                  </a:lnTo>
                  <a:lnTo>
                    <a:pt x="1232782" y="1169111"/>
                  </a:lnTo>
                  <a:lnTo>
                    <a:pt x="1201959" y="1201959"/>
                  </a:lnTo>
                  <a:lnTo>
                    <a:pt x="1169111" y="1232782"/>
                  </a:lnTo>
                  <a:lnTo>
                    <a:pt x="1134342" y="1261475"/>
                  </a:lnTo>
                  <a:lnTo>
                    <a:pt x="1097757" y="1287933"/>
                  </a:lnTo>
                  <a:lnTo>
                    <a:pt x="1059462" y="1312051"/>
                  </a:lnTo>
                  <a:lnTo>
                    <a:pt x="1019560" y="1333724"/>
                  </a:lnTo>
                  <a:lnTo>
                    <a:pt x="978157" y="1352847"/>
                  </a:lnTo>
                  <a:lnTo>
                    <a:pt x="935358" y="1369316"/>
                  </a:lnTo>
                  <a:lnTo>
                    <a:pt x="891268" y="1383026"/>
                  </a:lnTo>
                  <a:lnTo>
                    <a:pt x="845991" y="1393872"/>
                  </a:lnTo>
                  <a:lnTo>
                    <a:pt x="799632" y="1401748"/>
                  </a:lnTo>
                  <a:lnTo>
                    <a:pt x="752296" y="1406551"/>
                  </a:lnTo>
                  <a:lnTo>
                    <a:pt x="704088" y="1408176"/>
                  </a:lnTo>
                  <a:lnTo>
                    <a:pt x="655879" y="1406551"/>
                  </a:lnTo>
                  <a:lnTo>
                    <a:pt x="608543" y="1401748"/>
                  </a:lnTo>
                  <a:lnTo>
                    <a:pt x="562184" y="1393872"/>
                  </a:lnTo>
                  <a:lnTo>
                    <a:pt x="516907" y="1383026"/>
                  </a:lnTo>
                  <a:lnTo>
                    <a:pt x="472817" y="1369316"/>
                  </a:lnTo>
                  <a:lnTo>
                    <a:pt x="430018" y="1352847"/>
                  </a:lnTo>
                  <a:lnTo>
                    <a:pt x="388615" y="1333724"/>
                  </a:lnTo>
                  <a:lnTo>
                    <a:pt x="348713" y="1312051"/>
                  </a:lnTo>
                  <a:lnTo>
                    <a:pt x="310418" y="1287933"/>
                  </a:lnTo>
                  <a:lnTo>
                    <a:pt x="273833" y="1261475"/>
                  </a:lnTo>
                  <a:lnTo>
                    <a:pt x="239064" y="1232782"/>
                  </a:lnTo>
                  <a:lnTo>
                    <a:pt x="206216" y="1201959"/>
                  </a:lnTo>
                  <a:lnTo>
                    <a:pt x="175393" y="1169111"/>
                  </a:lnTo>
                  <a:lnTo>
                    <a:pt x="146700" y="1134342"/>
                  </a:lnTo>
                  <a:lnTo>
                    <a:pt x="120242" y="1097757"/>
                  </a:lnTo>
                  <a:lnTo>
                    <a:pt x="96124" y="1059462"/>
                  </a:lnTo>
                  <a:lnTo>
                    <a:pt x="74451" y="1019560"/>
                  </a:lnTo>
                  <a:lnTo>
                    <a:pt x="55328" y="978157"/>
                  </a:lnTo>
                  <a:lnTo>
                    <a:pt x="38859" y="935358"/>
                  </a:lnTo>
                  <a:lnTo>
                    <a:pt x="25149" y="891268"/>
                  </a:lnTo>
                  <a:lnTo>
                    <a:pt x="14303" y="845991"/>
                  </a:lnTo>
                  <a:lnTo>
                    <a:pt x="6427" y="799632"/>
                  </a:lnTo>
                  <a:lnTo>
                    <a:pt x="1624" y="752296"/>
                  </a:lnTo>
                  <a:lnTo>
                    <a:pt x="0" y="704088"/>
                  </a:lnTo>
                  <a:close/>
                </a:path>
              </a:pathLst>
            </a:custGeom>
            <a:ln w="25908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69747" y="1217675"/>
            <a:ext cx="7699375" cy="541020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645"/>
              </a:spcBef>
            </a:pPr>
            <a:r>
              <a:rPr sz="2350" b="0" spc="-30" dirty="0">
                <a:solidFill>
                  <a:srgbClr val="001F50"/>
                </a:solidFill>
                <a:latin typeface="Segoe UI Semilight"/>
                <a:cs typeface="Segoe UI Semilight"/>
              </a:rPr>
              <a:t>Out-of-the-box</a:t>
            </a:r>
            <a:r>
              <a:rPr sz="2350" b="0" spc="-100" dirty="0">
                <a:solidFill>
                  <a:srgbClr val="001F50"/>
                </a:solidFill>
                <a:latin typeface="Segoe UI Semilight"/>
                <a:cs typeface="Segoe UI Semilight"/>
              </a:rPr>
              <a:t> </a:t>
            </a:r>
            <a:r>
              <a:rPr sz="2350" b="0" spc="-25" dirty="0">
                <a:solidFill>
                  <a:srgbClr val="001F50"/>
                </a:solidFill>
                <a:latin typeface="Segoe UI Semilight"/>
                <a:cs typeface="Segoe UI Semilight"/>
              </a:rPr>
              <a:t>tools</a:t>
            </a:r>
            <a:endParaRPr sz="2350">
              <a:latin typeface="Segoe UI Semilight"/>
              <a:cs typeface="Segoe UI Semiligh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16823" y="1217675"/>
            <a:ext cx="3808729" cy="541020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078230">
              <a:lnSpc>
                <a:spcPct val="100000"/>
              </a:lnSpc>
              <a:spcBef>
                <a:spcPts val="1645"/>
              </a:spcBef>
            </a:pPr>
            <a:r>
              <a:rPr sz="2350" b="0" spc="-20" dirty="0">
                <a:solidFill>
                  <a:srgbClr val="001F50"/>
                </a:solidFill>
                <a:latin typeface="Segoe UI Semilight"/>
                <a:cs typeface="Segoe UI Semilight"/>
              </a:rPr>
              <a:t>Custom</a:t>
            </a:r>
            <a:r>
              <a:rPr sz="2350" b="0" spc="-100" dirty="0">
                <a:solidFill>
                  <a:srgbClr val="001F50"/>
                </a:solidFill>
                <a:latin typeface="Segoe UI Semilight"/>
                <a:cs typeface="Segoe UI Semilight"/>
              </a:rPr>
              <a:t> </a:t>
            </a:r>
            <a:r>
              <a:rPr sz="2350" b="0" spc="-25" dirty="0">
                <a:solidFill>
                  <a:srgbClr val="001F50"/>
                </a:solidFill>
                <a:latin typeface="Segoe UI Semilight"/>
                <a:cs typeface="Segoe UI Semilight"/>
              </a:rPr>
              <a:t>tools</a:t>
            </a:r>
            <a:endParaRPr sz="2350">
              <a:latin typeface="Segoe UI Semilight"/>
              <a:cs typeface="Segoe UI Semiligh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66344" y="2374392"/>
            <a:ext cx="7303134" cy="3896995"/>
            <a:chOff x="466344" y="2374392"/>
            <a:chExt cx="7303134" cy="3896995"/>
          </a:xfrm>
        </p:grpSpPr>
        <p:sp>
          <p:nvSpPr>
            <p:cNvPr id="43" name="object 43"/>
            <p:cNvSpPr/>
            <p:nvPr/>
          </p:nvSpPr>
          <p:spPr>
            <a:xfrm>
              <a:off x="466344" y="4192524"/>
              <a:ext cx="1426845" cy="2078989"/>
            </a:xfrm>
            <a:custGeom>
              <a:avLst/>
              <a:gdLst/>
              <a:ahLst/>
              <a:cxnLst/>
              <a:rect l="l" t="t" r="r" b="b"/>
              <a:pathLst>
                <a:path w="1426845" h="2078989">
                  <a:moveTo>
                    <a:pt x="1426464" y="0"/>
                  </a:moveTo>
                  <a:lnTo>
                    <a:pt x="0" y="0"/>
                  </a:lnTo>
                  <a:lnTo>
                    <a:pt x="0" y="2078736"/>
                  </a:lnTo>
                  <a:lnTo>
                    <a:pt x="1426464" y="2078736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0039" y="4372991"/>
              <a:ext cx="307670" cy="13233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5400" y="4447992"/>
              <a:ext cx="47537" cy="1123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2850" y="4371340"/>
              <a:ext cx="352399" cy="13398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2724" y="4601083"/>
              <a:ext cx="601497" cy="15659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426208" y="4192524"/>
              <a:ext cx="1426845" cy="2078989"/>
            </a:xfrm>
            <a:custGeom>
              <a:avLst/>
              <a:gdLst/>
              <a:ahLst/>
              <a:cxnLst/>
              <a:rect l="l" t="t" r="r" b="b"/>
              <a:pathLst>
                <a:path w="1426845" h="2078989">
                  <a:moveTo>
                    <a:pt x="1426464" y="0"/>
                  </a:moveTo>
                  <a:lnTo>
                    <a:pt x="0" y="0"/>
                  </a:lnTo>
                  <a:lnTo>
                    <a:pt x="0" y="2078736"/>
                  </a:lnTo>
                  <a:lnTo>
                    <a:pt x="1426464" y="2078736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2766" y="4584700"/>
              <a:ext cx="910462" cy="13398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4163" y="4371340"/>
              <a:ext cx="838453" cy="17386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86072" y="4192524"/>
              <a:ext cx="1426845" cy="2078989"/>
            </a:xfrm>
            <a:custGeom>
              <a:avLst/>
              <a:gdLst/>
              <a:ahLst/>
              <a:cxnLst/>
              <a:rect l="l" t="t" r="r" b="b"/>
              <a:pathLst>
                <a:path w="1426845" h="2078989">
                  <a:moveTo>
                    <a:pt x="1426464" y="0"/>
                  </a:moveTo>
                  <a:lnTo>
                    <a:pt x="0" y="0"/>
                  </a:lnTo>
                  <a:lnTo>
                    <a:pt x="0" y="2078736"/>
                  </a:lnTo>
                  <a:lnTo>
                    <a:pt x="1426464" y="2078736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34153" y="4376293"/>
              <a:ext cx="691642" cy="16802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31867" y="4584700"/>
              <a:ext cx="747268" cy="13398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342888" y="4192524"/>
              <a:ext cx="1426845" cy="2078989"/>
            </a:xfrm>
            <a:custGeom>
              <a:avLst/>
              <a:gdLst/>
              <a:ahLst/>
              <a:cxnLst/>
              <a:rect l="l" t="t" r="r" b="b"/>
              <a:pathLst>
                <a:path w="1426845" h="2078989">
                  <a:moveTo>
                    <a:pt x="1426464" y="0"/>
                  </a:moveTo>
                  <a:lnTo>
                    <a:pt x="0" y="0"/>
                  </a:lnTo>
                  <a:lnTo>
                    <a:pt x="0" y="2078736"/>
                  </a:lnTo>
                  <a:lnTo>
                    <a:pt x="1426464" y="2078736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96939" y="4378452"/>
              <a:ext cx="1028572" cy="1667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82715" y="4582795"/>
              <a:ext cx="1131951" cy="13589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90970" y="4799711"/>
              <a:ext cx="624585" cy="17132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96939" y="5011420"/>
              <a:ext cx="763524" cy="13398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92480" y="2374392"/>
              <a:ext cx="774700" cy="771525"/>
            </a:xfrm>
            <a:custGeom>
              <a:avLst/>
              <a:gdLst/>
              <a:ahLst/>
              <a:cxnLst/>
              <a:rect l="l" t="t" r="r" b="b"/>
              <a:pathLst>
                <a:path w="774700" h="771525">
                  <a:moveTo>
                    <a:pt x="172250" y="0"/>
                  </a:moveTo>
                  <a:lnTo>
                    <a:pt x="109093" y="4877"/>
                  </a:lnTo>
                  <a:lnTo>
                    <a:pt x="56437" y="18256"/>
                  </a:lnTo>
                  <a:lnTo>
                    <a:pt x="18846" y="38254"/>
                  </a:lnTo>
                  <a:lnTo>
                    <a:pt x="0" y="70231"/>
                  </a:lnTo>
                  <a:lnTo>
                    <a:pt x="0" y="771144"/>
                  </a:lnTo>
                  <a:lnTo>
                    <a:pt x="774192" y="771144"/>
                  </a:lnTo>
                  <a:lnTo>
                    <a:pt x="774192" y="646684"/>
                  </a:lnTo>
                  <a:lnTo>
                    <a:pt x="301472" y="646684"/>
                  </a:lnTo>
                  <a:lnTo>
                    <a:pt x="301472" y="560451"/>
                  </a:lnTo>
                  <a:lnTo>
                    <a:pt x="774192" y="560451"/>
                  </a:lnTo>
                  <a:lnTo>
                    <a:pt x="774192" y="450342"/>
                  </a:lnTo>
                  <a:lnTo>
                    <a:pt x="344512" y="450342"/>
                  </a:lnTo>
                  <a:lnTo>
                    <a:pt x="344512" y="95123"/>
                  </a:lnTo>
                  <a:lnTo>
                    <a:pt x="172250" y="95123"/>
                  </a:lnTo>
                  <a:lnTo>
                    <a:pt x="125972" y="92380"/>
                  </a:lnTo>
                  <a:lnTo>
                    <a:pt x="88179" y="84899"/>
                  </a:lnTo>
                  <a:lnTo>
                    <a:pt x="62697" y="73798"/>
                  </a:lnTo>
                  <a:lnTo>
                    <a:pt x="53352" y="60198"/>
                  </a:lnTo>
                  <a:lnTo>
                    <a:pt x="62697" y="46597"/>
                  </a:lnTo>
                  <a:lnTo>
                    <a:pt x="88179" y="35496"/>
                  </a:lnTo>
                  <a:lnTo>
                    <a:pt x="125972" y="28015"/>
                  </a:lnTo>
                  <a:lnTo>
                    <a:pt x="172250" y="25273"/>
                  </a:lnTo>
                  <a:lnTo>
                    <a:pt x="301263" y="25273"/>
                  </a:lnTo>
                  <a:lnTo>
                    <a:pt x="288074" y="18256"/>
                  </a:lnTo>
                  <a:lnTo>
                    <a:pt x="235413" y="4877"/>
                  </a:lnTo>
                  <a:lnTo>
                    <a:pt x="172250" y="0"/>
                  </a:lnTo>
                  <a:close/>
                </a:path>
                <a:path w="774700" h="771525">
                  <a:moveTo>
                    <a:pt x="451535" y="560451"/>
                  </a:moveTo>
                  <a:lnTo>
                    <a:pt x="387769" y="560451"/>
                  </a:lnTo>
                  <a:lnTo>
                    <a:pt x="387769" y="646684"/>
                  </a:lnTo>
                  <a:lnTo>
                    <a:pt x="451535" y="646684"/>
                  </a:lnTo>
                  <a:lnTo>
                    <a:pt x="451535" y="560451"/>
                  </a:lnTo>
                  <a:close/>
                </a:path>
                <a:path w="774700" h="771525">
                  <a:moveTo>
                    <a:pt x="601599" y="560451"/>
                  </a:moveTo>
                  <a:lnTo>
                    <a:pt x="537845" y="560451"/>
                  </a:lnTo>
                  <a:lnTo>
                    <a:pt x="537845" y="646684"/>
                  </a:lnTo>
                  <a:lnTo>
                    <a:pt x="601599" y="646684"/>
                  </a:lnTo>
                  <a:lnTo>
                    <a:pt x="601599" y="560451"/>
                  </a:lnTo>
                  <a:close/>
                </a:path>
                <a:path w="774700" h="771525">
                  <a:moveTo>
                    <a:pt x="774192" y="560451"/>
                  </a:moveTo>
                  <a:lnTo>
                    <a:pt x="687832" y="560451"/>
                  </a:lnTo>
                  <a:lnTo>
                    <a:pt x="687832" y="646684"/>
                  </a:lnTo>
                  <a:lnTo>
                    <a:pt x="774192" y="646684"/>
                  </a:lnTo>
                  <a:lnTo>
                    <a:pt x="774192" y="560451"/>
                  </a:lnTo>
                  <a:close/>
                </a:path>
                <a:path w="774700" h="771525">
                  <a:moveTo>
                    <a:pt x="559308" y="262763"/>
                  </a:moveTo>
                  <a:lnTo>
                    <a:pt x="344512" y="450342"/>
                  </a:lnTo>
                  <a:lnTo>
                    <a:pt x="559308" y="450342"/>
                  </a:lnTo>
                  <a:lnTo>
                    <a:pt x="559308" y="262763"/>
                  </a:lnTo>
                  <a:close/>
                </a:path>
                <a:path w="774700" h="771525">
                  <a:moveTo>
                    <a:pt x="774192" y="262763"/>
                  </a:moveTo>
                  <a:lnTo>
                    <a:pt x="559308" y="450342"/>
                  </a:lnTo>
                  <a:lnTo>
                    <a:pt x="774192" y="450342"/>
                  </a:lnTo>
                  <a:lnTo>
                    <a:pt x="774192" y="262763"/>
                  </a:lnTo>
                  <a:close/>
                </a:path>
                <a:path w="774700" h="771525">
                  <a:moveTo>
                    <a:pt x="301263" y="25273"/>
                  </a:moveTo>
                  <a:lnTo>
                    <a:pt x="172250" y="25273"/>
                  </a:lnTo>
                  <a:lnTo>
                    <a:pt x="218533" y="28015"/>
                  </a:lnTo>
                  <a:lnTo>
                    <a:pt x="256325" y="35496"/>
                  </a:lnTo>
                  <a:lnTo>
                    <a:pt x="281804" y="46597"/>
                  </a:lnTo>
                  <a:lnTo>
                    <a:pt x="291147" y="60198"/>
                  </a:lnTo>
                  <a:lnTo>
                    <a:pt x="281804" y="73798"/>
                  </a:lnTo>
                  <a:lnTo>
                    <a:pt x="256325" y="84899"/>
                  </a:lnTo>
                  <a:lnTo>
                    <a:pt x="218533" y="92380"/>
                  </a:lnTo>
                  <a:lnTo>
                    <a:pt x="172250" y="95123"/>
                  </a:lnTo>
                  <a:lnTo>
                    <a:pt x="344512" y="95123"/>
                  </a:lnTo>
                  <a:lnTo>
                    <a:pt x="344512" y="68072"/>
                  </a:lnTo>
                  <a:lnTo>
                    <a:pt x="344246" y="68072"/>
                  </a:lnTo>
                  <a:lnTo>
                    <a:pt x="343623" y="62992"/>
                  </a:lnTo>
                  <a:lnTo>
                    <a:pt x="325665" y="38254"/>
                  </a:lnTo>
                  <a:lnTo>
                    <a:pt x="301263" y="25273"/>
                  </a:lnTo>
                  <a:close/>
                </a:path>
              </a:pathLst>
            </a:custGeom>
            <a:solidFill>
              <a:srgbClr val="58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92480" y="2444496"/>
              <a:ext cx="172720" cy="701040"/>
            </a:xfrm>
            <a:custGeom>
              <a:avLst/>
              <a:gdLst/>
              <a:ahLst/>
              <a:cxnLst/>
              <a:rect l="l" t="t" r="r" b="b"/>
              <a:pathLst>
                <a:path w="172719" h="701039">
                  <a:moveTo>
                    <a:pt x="172211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172211" y="701039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3999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92480" y="2374392"/>
              <a:ext cx="344805" cy="139065"/>
            </a:xfrm>
            <a:custGeom>
              <a:avLst/>
              <a:gdLst/>
              <a:ahLst/>
              <a:cxnLst/>
              <a:rect l="l" t="t" r="r" b="b"/>
              <a:pathLst>
                <a:path w="344805" h="139064">
                  <a:moveTo>
                    <a:pt x="172211" y="0"/>
                  </a:moveTo>
                  <a:lnTo>
                    <a:pt x="105179" y="5441"/>
                  </a:lnTo>
                  <a:lnTo>
                    <a:pt x="50439" y="20288"/>
                  </a:lnTo>
                  <a:lnTo>
                    <a:pt x="13533" y="42326"/>
                  </a:lnTo>
                  <a:lnTo>
                    <a:pt x="0" y="69342"/>
                  </a:lnTo>
                  <a:lnTo>
                    <a:pt x="13533" y="96357"/>
                  </a:lnTo>
                  <a:lnTo>
                    <a:pt x="50439" y="118395"/>
                  </a:lnTo>
                  <a:lnTo>
                    <a:pt x="105179" y="133242"/>
                  </a:lnTo>
                  <a:lnTo>
                    <a:pt x="172211" y="138684"/>
                  </a:lnTo>
                  <a:lnTo>
                    <a:pt x="239244" y="133242"/>
                  </a:lnTo>
                  <a:lnTo>
                    <a:pt x="293984" y="118395"/>
                  </a:lnTo>
                  <a:lnTo>
                    <a:pt x="330890" y="96357"/>
                  </a:lnTo>
                  <a:lnTo>
                    <a:pt x="344423" y="69342"/>
                  </a:lnTo>
                  <a:lnTo>
                    <a:pt x="330890" y="42326"/>
                  </a:lnTo>
                  <a:lnTo>
                    <a:pt x="293984" y="20288"/>
                  </a:lnTo>
                  <a:lnTo>
                    <a:pt x="239244" y="5441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7532" y="2403348"/>
              <a:ext cx="274320" cy="81280"/>
            </a:xfrm>
            <a:custGeom>
              <a:avLst/>
              <a:gdLst/>
              <a:ahLst/>
              <a:cxnLst/>
              <a:rect l="l" t="t" r="r" b="b"/>
              <a:pathLst>
                <a:path w="274319" h="81280">
                  <a:moveTo>
                    <a:pt x="137159" y="0"/>
                  </a:moveTo>
                  <a:lnTo>
                    <a:pt x="83769" y="3167"/>
                  </a:lnTo>
                  <a:lnTo>
                    <a:pt x="40171" y="11811"/>
                  </a:lnTo>
                  <a:lnTo>
                    <a:pt x="10778" y="24645"/>
                  </a:lnTo>
                  <a:lnTo>
                    <a:pt x="0" y="40386"/>
                  </a:lnTo>
                  <a:lnTo>
                    <a:pt x="10778" y="56126"/>
                  </a:lnTo>
                  <a:lnTo>
                    <a:pt x="40171" y="68961"/>
                  </a:lnTo>
                  <a:lnTo>
                    <a:pt x="83769" y="77604"/>
                  </a:lnTo>
                  <a:lnTo>
                    <a:pt x="137159" y="80772"/>
                  </a:lnTo>
                  <a:lnTo>
                    <a:pt x="190550" y="77604"/>
                  </a:lnTo>
                  <a:lnTo>
                    <a:pt x="234148" y="68961"/>
                  </a:lnTo>
                  <a:lnTo>
                    <a:pt x="263541" y="56126"/>
                  </a:lnTo>
                  <a:lnTo>
                    <a:pt x="274320" y="40386"/>
                  </a:lnTo>
                  <a:lnTo>
                    <a:pt x="263541" y="24645"/>
                  </a:lnTo>
                  <a:lnTo>
                    <a:pt x="234148" y="11811"/>
                  </a:lnTo>
                  <a:lnTo>
                    <a:pt x="190550" y="3167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B8D3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59536" y="2452116"/>
              <a:ext cx="212090" cy="30480"/>
            </a:xfrm>
            <a:custGeom>
              <a:avLst/>
              <a:gdLst/>
              <a:ahLst/>
              <a:cxnLst/>
              <a:rect l="l" t="t" r="r" b="b"/>
              <a:pathLst>
                <a:path w="212090" h="30480">
                  <a:moveTo>
                    <a:pt x="105917" y="0"/>
                  </a:moveTo>
                  <a:lnTo>
                    <a:pt x="52458" y="3111"/>
                  </a:lnTo>
                  <a:lnTo>
                    <a:pt x="8801" y="11557"/>
                  </a:lnTo>
                  <a:lnTo>
                    <a:pt x="0" y="15239"/>
                  </a:lnTo>
                  <a:lnTo>
                    <a:pt x="8801" y="18923"/>
                  </a:lnTo>
                  <a:lnTo>
                    <a:pt x="29128" y="23729"/>
                  </a:lnTo>
                  <a:lnTo>
                    <a:pt x="52458" y="27368"/>
                  </a:lnTo>
                  <a:lnTo>
                    <a:pt x="78240" y="29674"/>
                  </a:lnTo>
                  <a:lnTo>
                    <a:pt x="105917" y="30480"/>
                  </a:lnTo>
                  <a:lnTo>
                    <a:pt x="133595" y="29674"/>
                  </a:lnTo>
                  <a:lnTo>
                    <a:pt x="159377" y="27368"/>
                  </a:lnTo>
                  <a:lnTo>
                    <a:pt x="182707" y="23729"/>
                  </a:lnTo>
                  <a:lnTo>
                    <a:pt x="203034" y="18923"/>
                  </a:lnTo>
                  <a:lnTo>
                    <a:pt x="211835" y="15239"/>
                  </a:lnTo>
                  <a:lnTo>
                    <a:pt x="203034" y="11557"/>
                  </a:lnTo>
                  <a:lnTo>
                    <a:pt x="182707" y="6750"/>
                  </a:lnTo>
                  <a:lnTo>
                    <a:pt x="159377" y="3111"/>
                  </a:lnTo>
                  <a:lnTo>
                    <a:pt x="133595" y="805"/>
                  </a:lnTo>
                  <a:lnTo>
                    <a:pt x="105917" y="0"/>
                  </a:lnTo>
                  <a:close/>
                </a:path>
              </a:pathLst>
            </a:custGeom>
            <a:solidFill>
              <a:srgbClr val="7EB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95444" y="2391156"/>
              <a:ext cx="809244" cy="80924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69023" y="2407920"/>
              <a:ext cx="774192" cy="77419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10027" y="2404872"/>
              <a:ext cx="1048512" cy="778763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8308847" y="2447575"/>
            <a:ext cx="3409315" cy="3823970"/>
            <a:chOff x="8308847" y="2447575"/>
            <a:chExt cx="3409315" cy="3823970"/>
          </a:xfrm>
        </p:grpSpPr>
        <p:sp>
          <p:nvSpPr>
            <p:cNvPr id="68" name="object 68"/>
            <p:cNvSpPr/>
            <p:nvPr/>
          </p:nvSpPr>
          <p:spPr>
            <a:xfrm>
              <a:off x="10291571" y="4192524"/>
              <a:ext cx="1426845" cy="2078989"/>
            </a:xfrm>
            <a:custGeom>
              <a:avLst/>
              <a:gdLst/>
              <a:ahLst/>
              <a:cxnLst/>
              <a:rect l="l" t="t" r="r" b="b"/>
              <a:pathLst>
                <a:path w="1426845" h="2078989">
                  <a:moveTo>
                    <a:pt x="1426464" y="0"/>
                  </a:moveTo>
                  <a:lnTo>
                    <a:pt x="0" y="0"/>
                  </a:lnTo>
                  <a:lnTo>
                    <a:pt x="0" y="2078736"/>
                  </a:lnTo>
                  <a:lnTo>
                    <a:pt x="1426464" y="2078736"/>
                  </a:lnTo>
                  <a:lnTo>
                    <a:pt x="1426464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445622" y="4378452"/>
              <a:ext cx="236600" cy="12687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41685" y="4584700"/>
              <a:ext cx="987933" cy="1729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43590" y="4798060"/>
              <a:ext cx="1120139" cy="17386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43590" y="5009514"/>
              <a:ext cx="731901" cy="17487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308847" y="4192524"/>
              <a:ext cx="1426845" cy="2078989"/>
            </a:xfrm>
            <a:custGeom>
              <a:avLst/>
              <a:gdLst/>
              <a:ahLst/>
              <a:cxnLst/>
              <a:rect l="l" t="t" r="r" b="b"/>
              <a:pathLst>
                <a:path w="1426845" h="2078989">
                  <a:moveTo>
                    <a:pt x="1426463" y="0"/>
                  </a:moveTo>
                  <a:lnTo>
                    <a:pt x="0" y="0"/>
                  </a:lnTo>
                  <a:lnTo>
                    <a:pt x="0" y="2078736"/>
                  </a:lnTo>
                  <a:lnTo>
                    <a:pt x="1426463" y="2078736"/>
                  </a:lnTo>
                  <a:lnTo>
                    <a:pt x="1426463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47912" y="4371339"/>
              <a:ext cx="886713" cy="13398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460485" y="4584700"/>
              <a:ext cx="620268" cy="17297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60485" y="4798060"/>
              <a:ext cx="783717" cy="17386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676131" y="2522220"/>
              <a:ext cx="692150" cy="546100"/>
            </a:xfrm>
            <a:custGeom>
              <a:avLst/>
              <a:gdLst/>
              <a:ahLst/>
              <a:cxnLst/>
              <a:rect l="l" t="t" r="r" b="b"/>
              <a:pathLst>
                <a:path w="692150" h="546100">
                  <a:moveTo>
                    <a:pt x="664972" y="87629"/>
                  </a:moveTo>
                  <a:lnTo>
                    <a:pt x="0" y="87629"/>
                  </a:lnTo>
                  <a:lnTo>
                    <a:pt x="0" y="502538"/>
                  </a:lnTo>
                  <a:lnTo>
                    <a:pt x="3403" y="519177"/>
                  </a:lnTo>
                  <a:lnTo>
                    <a:pt x="12652" y="532876"/>
                  </a:lnTo>
                  <a:lnTo>
                    <a:pt x="26306" y="542168"/>
                  </a:lnTo>
                  <a:lnTo>
                    <a:pt x="42925" y="545591"/>
                  </a:lnTo>
                  <a:lnTo>
                    <a:pt x="648970" y="545591"/>
                  </a:lnTo>
                  <a:lnTo>
                    <a:pt x="665642" y="542168"/>
                  </a:lnTo>
                  <a:lnTo>
                    <a:pt x="679291" y="532876"/>
                  </a:lnTo>
                  <a:lnTo>
                    <a:pt x="688510" y="519177"/>
                  </a:lnTo>
                  <a:lnTo>
                    <a:pt x="691896" y="502538"/>
                  </a:lnTo>
                  <a:lnTo>
                    <a:pt x="691896" y="474725"/>
                  </a:lnTo>
                  <a:lnTo>
                    <a:pt x="304546" y="474725"/>
                  </a:lnTo>
                  <a:lnTo>
                    <a:pt x="303784" y="474090"/>
                  </a:lnTo>
                  <a:lnTo>
                    <a:pt x="300990" y="472693"/>
                  </a:lnTo>
                  <a:lnTo>
                    <a:pt x="299593" y="469900"/>
                  </a:lnTo>
                  <a:lnTo>
                    <a:pt x="300990" y="467105"/>
                  </a:lnTo>
                  <a:lnTo>
                    <a:pt x="332867" y="362076"/>
                  </a:lnTo>
                  <a:lnTo>
                    <a:pt x="259461" y="362076"/>
                  </a:lnTo>
                  <a:lnTo>
                    <a:pt x="257428" y="360679"/>
                  </a:lnTo>
                  <a:lnTo>
                    <a:pt x="256032" y="358520"/>
                  </a:lnTo>
                  <a:lnTo>
                    <a:pt x="255397" y="356615"/>
                  </a:lnTo>
                  <a:lnTo>
                    <a:pt x="255397" y="354456"/>
                  </a:lnTo>
                  <a:lnTo>
                    <a:pt x="256667" y="352425"/>
                  </a:lnTo>
                  <a:lnTo>
                    <a:pt x="375666" y="178688"/>
                  </a:lnTo>
                  <a:lnTo>
                    <a:pt x="378460" y="175894"/>
                  </a:lnTo>
                  <a:lnTo>
                    <a:pt x="691896" y="175894"/>
                  </a:lnTo>
                  <a:lnTo>
                    <a:pt x="691896" y="127253"/>
                  </a:lnTo>
                  <a:lnTo>
                    <a:pt x="689921" y="114704"/>
                  </a:lnTo>
                  <a:lnTo>
                    <a:pt x="684387" y="103536"/>
                  </a:lnTo>
                  <a:lnTo>
                    <a:pt x="675876" y="94321"/>
                  </a:lnTo>
                  <a:lnTo>
                    <a:pt x="664972" y="87629"/>
                  </a:lnTo>
                  <a:close/>
                </a:path>
                <a:path w="692150" h="546100">
                  <a:moveTo>
                    <a:pt x="691896" y="175894"/>
                  </a:moveTo>
                  <a:lnTo>
                    <a:pt x="382016" y="175894"/>
                  </a:lnTo>
                  <a:lnTo>
                    <a:pt x="383413" y="176529"/>
                  </a:lnTo>
                  <a:lnTo>
                    <a:pt x="386079" y="177926"/>
                  </a:lnTo>
                  <a:lnTo>
                    <a:pt x="387476" y="180720"/>
                  </a:lnTo>
                  <a:lnTo>
                    <a:pt x="386079" y="183514"/>
                  </a:lnTo>
                  <a:lnTo>
                    <a:pt x="355600" y="286384"/>
                  </a:lnTo>
                  <a:lnTo>
                    <a:pt x="432562" y="286384"/>
                  </a:lnTo>
                  <a:lnTo>
                    <a:pt x="435228" y="289178"/>
                  </a:lnTo>
                  <a:lnTo>
                    <a:pt x="435228" y="294004"/>
                  </a:lnTo>
                  <a:lnTo>
                    <a:pt x="434594" y="294639"/>
                  </a:lnTo>
                  <a:lnTo>
                    <a:pt x="433832" y="296037"/>
                  </a:lnTo>
                  <a:lnTo>
                    <a:pt x="311403" y="471931"/>
                  </a:lnTo>
                  <a:lnTo>
                    <a:pt x="308610" y="474725"/>
                  </a:lnTo>
                  <a:lnTo>
                    <a:pt x="691896" y="474725"/>
                  </a:lnTo>
                  <a:lnTo>
                    <a:pt x="691896" y="175894"/>
                  </a:lnTo>
                  <a:close/>
                </a:path>
                <a:path w="692150" h="546100">
                  <a:moveTo>
                    <a:pt x="351536" y="0"/>
                  </a:moveTo>
                  <a:lnTo>
                    <a:pt x="42925" y="0"/>
                  </a:lnTo>
                  <a:lnTo>
                    <a:pt x="26306" y="3423"/>
                  </a:lnTo>
                  <a:lnTo>
                    <a:pt x="12652" y="12715"/>
                  </a:lnTo>
                  <a:lnTo>
                    <a:pt x="3403" y="26414"/>
                  </a:lnTo>
                  <a:lnTo>
                    <a:pt x="0" y="43052"/>
                  </a:lnTo>
                  <a:lnTo>
                    <a:pt x="0" y="65404"/>
                  </a:lnTo>
                  <a:lnTo>
                    <a:pt x="416560" y="65404"/>
                  </a:lnTo>
                  <a:lnTo>
                    <a:pt x="413131" y="63245"/>
                  </a:lnTo>
                  <a:lnTo>
                    <a:pt x="410972" y="59816"/>
                  </a:lnTo>
                  <a:lnTo>
                    <a:pt x="408940" y="56387"/>
                  </a:lnTo>
                  <a:lnTo>
                    <a:pt x="388874" y="21589"/>
                  </a:lnTo>
                  <a:lnTo>
                    <a:pt x="381950" y="12644"/>
                  </a:lnTo>
                  <a:lnTo>
                    <a:pt x="373014" y="5841"/>
                  </a:lnTo>
                  <a:lnTo>
                    <a:pt x="362674" y="1516"/>
                  </a:lnTo>
                  <a:lnTo>
                    <a:pt x="351536" y="0"/>
                  </a:lnTo>
                  <a:close/>
                </a:path>
              </a:pathLst>
            </a:custGeom>
            <a:solidFill>
              <a:srgbClr val="58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515599" y="2447575"/>
              <a:ext cx="980440" cy="620395"/>
            </a:xfrm>
            <a:custGeom>
              <a:avLst/>
              <a:gdLst/>
              <a:ahLst/>
              <a:cxnLst/>
              <a:rect l="l" t="t" r="r" b="b"/>
              <a:pathLst>
                <a:path w="980440" h="620394">
                  <a:moveTo>
                    <a:pt x="216243" y="185853"/>
                  </a:moveTo>
                  <a:lnTo>
                    <a:pt x="166018" y="188452"/>
                  </a:lnTo>
                  <a:lnTo>
                    <a:pt x="122136" y="202608"/>
                  </a:lnTo>
                  <a:lnTo>
                    <a:pt x="84738" y="226062"/>
                  </a:lnTo>
                  <a:lnTo>
                    <a:pt x="53968" y="256554"/>
                  </a:lnTo>
                  <a:lnTo>
                    <a:pt x="29967" y="291823"/>
                  </a:lnTo>
                  <a:lnTo>
                    <a:pt x="12877" y="329611"/>
                  </a:lnTo>
                  <a:lnTo>
                    <a:pt x="2840" y="367657"/>
                  </a:lnTo>
                  <a:lnTo>
                    <a:pt x="0" y="403701"/>
                  </a:lnTo>
                  <a:lnTo>
                    <a:pt x="5937" y="448046"/>
                  </a:lnTo>
                  <a:lnTo>
                    <a:pt x="21128" y="491483"/>
                  </a:lnTo>
                  <a:lnTo>
                    <a:pt x="44903" y="531873"/>
                  </a:lnTo>
                  <a:lnTo>
                    <a:pt x="76593" y="567081"/>
                  </a:lnTo>
                  <a:lnTo>
                    <a:pt x="115531" y="594969"/>
                  </a:lnTo>
                  <a:lnTo>
                    <a:pt x="161046" y="613400"/>
                  </a:lnTo>
                  <a:lnTo>
                    <a:pt x="212471" y="620236"/>
                  </a:lnTo>
                  <a:lnTo>
                    <a:pt x="834135" y="620236"/>
                  </a:lnTo>
                  <a:lnTo>
                    <a:pt x="886289" y="610622"/>
                  </a:lnTo>
                  <a:lnTo>
                    <a:pt x="927116" y="585086"/>
                  </a:lnTo>
                  <a:lnTo>
                    <a:pt x="956446" y="549498"/>
                  </a:lnTo>
                  <a:lnTo>
                    <a:pt x="972633" y="513048"/>
                  </a:lnTo>
                  <a:lnTo>
                    <a:pt x="487299" y="513048"/>
                  </a:lnTo>
                  <a:lnTo>
                    <a:pt x="469987" y="512190"/>
                  </a:lnTo>
                  <a:lnTo>
                    <a:pt x="433197" y="499332"/>
                  </a:lnTo>
                  <a:lnTo>
                    <a:pt x="416305" y="450818"/>
                  </a:lnTo>
                  <a:lnTo>
                    <a:pt x="416305" y="409924"/>
                  </a:lnTo>
                  <a:lnTo>
                    <a:pt x="414686" y="396182"/>
                  </a:lnTo>
                  <a:lnTo>
                    <a:pt x="409828" y="386381"/>
                  </a:lnTo>
                  <a:lnTo>
                    <a:pt x="401732" y="380509"/>
                  </a:lnTo>
                  <a:lnTo>
                    <a:pt x="390398" y="378555"/>
                  </a:lnTo>
                  <a:lnTo>
                    <a:pt x="390398" y="347186"/>
                  </a:lnTo>
                  <a:lnTo>
                    <a:pt x="416262" y="314928"/>
                  </a:lnTo>
                  <a:lnTo>
                    <a:pt x="416355" y="275812"/>
                  </a:lnTo>
                  <a:lnTo>
                    <a:pt x="417353" y="260282"/>
                  </a:lnTo>
                  <a:lnTo>
                    <a:pt x="442686" y="220930"/>
                  </a:lnTo>
                  <a:lnTo>
                    <a:pt x="487299" y="212947"/>
                  </a:lnTo>
                  <a:lnTo>
                    <a:pt x="829999" y="212947"/>
                  </a:lnTo>
                  <a:lnTo>
                    <a:pt x="825190" y="197072"/>
                  </a:lnTo>
                  <a:lnTo>
                    <a:pt x="272669" y="197072"/>
                  </a:lnTo>
                  <a:lnTo>
                    <a:pt x="216243" y="185853"/>
                  </a:lnTo>
                  <a:close/>
                </a:path>
                <a:path w="980440" h="620394">
                  <a:moveTo>
                    <a:pt x="572261" y="481171"/>
                  </a:moveTo>
                  <a:lnTo>
                    <a:pt x="487299" y="481171"/>
                  </a:lnTo>
                  <a:lnTo>
                    <a:pt x="487299" y="513048"/>
                  </a:lnTo>
                  <a:lnTo>
                    <a:pt x="572261" y="513048"/>
                  </a:lnTo>
                  <a:lnTo>
                    <a:pt x="572261" y="481171"/>
                  </a:lnTo>
                  <a:close/>
                </a:path>
                <a:path w="980440" h="620394">
                  <a:moveTo>
                    <a:pt x="829999" y="212947"/>
                  </a:moveTo>
                  <a:lnTo>
                    <a:pt x="572261" y="212947"/>
                  </a:lnTo>
                  <a:lnTo>
                    <a:pt x="589551" y="213830"/>
                  </a:lnTo>
                  <a:lnTo>
                    <a:pt x="604281" y="216487"/>
                  </a:lnTo>
                  <a:lnTo>
                    <a:pt x="638682" y="246491"/>
                  </a:lnTo>
                  <a:lnTo>
                    <a:pt x="642874" y="314928"/>
                  </a:lnTo>
                  <a:lnTo>
                    <a:pt x="644495" y="329023"/>
                  </a:lnTo>
                  <a:lnTo>
                    <a:pt x="649366" y="339105"/>
                  </a:lnTo>
                  <a:lnTo>
                    <a:pt x="657500" y="345164"/>
                  </a:lnTo>
                  <a:lnTo>
                    <a:pt x="668908" y="347186"/>
                  </a:lnTo>
                  <a:lnTo>
                    <a:pt x="668908" y="378555"/>
                  </a:lnTo>
                  <a:lnTo>
                    <a:pt x="642932" y="409924"/>
                  </a:lnTo>
                  <a:lnTo>
                    <a:pt x="642809" y="450818"/>
                  </a:lnTo>
                  <a:lnTo>
                    <a:pt x="641828" y="466399"/>
                  </a:lnTo>
                  <a:lnTo>
                    <a:pt x="616588" y="505333"/>
                  </a:lnTo>
                  <a:lnTo>
                    <a:pt x="572261" y="513048"/>
                  </a:lnTo>
                  <a:lnTo>
                    <a:pt x="972633" y="513048"/>
                  </a:lnTo>
                  <a:lnTo>
                    <a:pt x="974108" y="509727"/>
                  </a:lnTo>
                  <a:lnTo>
                    <a:pt x="979931" y="471646"/>
                  </a:lnTo>
                  <a:lnTo>
                    <a:pt x="975911" y="440708"/>
                  </a:lnTo>
                  <a:lnTo>
                    <a:pt x="962460" y="405039"/>
                  </a:lnTo>
                  <a:lnTo>
                    <a:pt x="937037" y="370120"/>
                  </a:lnTo>
                  <a:lnTo>
                    <a:pt x="897099" y="341431"/>
                  </a:lnTo>
                  <a:lnTo>
                    <a:pt x="840104" y="324453"/>
                  </a:lnTo>
                  <a:lnTo>
                    <a:pt x="842382" y="279383"/>
                  </a:lnTo>
                  <a:lnTo>
                    <a:pt x="836776" y="235319"/>
                  </a:lnTo>
                  <a:lnTo>
                    <a:pt x="829999" y="212947"/>
                  </a:lnTo>
                  <a:close/>
                </a:path>
                <a:path w="980440" h="620394">
                  <a:moveTo>
                    <a:pt x="572261" y="212947"/>
                  </a:moveTo>
                  <a:lnTo>
                    <a:pt x="487299" y="212947"/>
                  </a:lnTo>
                  <a:lnTo>
                    <a:pt x="487299" y="244824"/>
                  </a:lnTo>
                  <a:lnTo>
                    <a:pt x="475317" y="246681"/>
                  </a:lnTo>
                  <a:lnTo>
                    <a:pt x="466788" y="252253"/>
                  </a:lnTo>
                  <a:lnTo>
                    <a:pt x="461688" y="261540"/>
                  </a:lnTo>
                  <a:lnTo>
                    <a:pt x="459994" y="274542"/>
                  </a:lnTo>
                  <a:lnTo>
                    <a:pt x="459994" y="310864"/>
                  </a:lnTo>
                  <a:lnTo>
                    <a:pt x="458402" y="328802"/>
                  </a:lnTo>
                  <a:lnTo>
                    <a:pt x="458275" y="329611"/>
                  </a:lnTo>
                  <a:lnTo>
                    <a:pt x="453421" y="344169"/>
                  </a:lnTo>
                  <a:lnTo>
                    <a:pt x="445206" y="355191"/>
                  </a:lnTo>
                  <a:lnTo>
                    <a:pt x="433704" y="362426"/>
                  </a:lnTo>
                  <a:lnTo>
                    <a:pt x="433704" y="363188"/>
                  </a:lnTo>
                  <a:lnTo>
                    <a:pt x="458350" y="396585"/>
                  </a:lnTo>
                  <a:lnTo>
                    <a:pt x="460063" y="461867"/>
                  </a:lnTo>
                  <a:lnTo>
                    <a:pt x="462152" y="469487"/>
                  </a:lnTo>
                  <a:lnTo>
                    <a:pt x="466344" y="474186"/>
                  </a:lnTo>
                  <a:lnTo>
                    <a:pt x="470661" y="478758"/>
                  </a:lnTo>
                  <a:lnTo>
                    <a:pt x="477647" y="481171"/>
                  </a:lnTo>
                  <a:lnTo>
                    <a:pt x="581786" y="481171"/>
                  </a:lnTo>
                  <a:lnTo>
                    <a:pt x="588645" y="478885"/>
                  </a:lnTo>
                  <a:lnTo>
                    <a:pt x="592963" y="474186"/>
                  </a:lnTo>
                  <a:lnTo>
                    <a:pt x="597407" y="469614"/>
                  </a:lnTo>
                  <a:lnTo>
                    <a:pt x="599567" y="461867"/>
                  </a:lnTo>
                  <a:lnTo>
                    <a:pt x="599567" y="414496"/>
                  </a:lnTo>
                  <a:lnTo>
                    <a:pt x="601188" y="396017"/>
                  </a:lnTo>
                  <a:lnTo>
                    <a:pt x="606059" y="381349"/>
                  </a:lnTo>
                  <a:lnTo>
                    <a:pt x="614193" y="370490"/>
                  </a:lnTo>
                  <a:lnTo>
                    <a:pt x="625601" y="363442"/>
                  </a:lnTo>
                  <a:lnTo>
                    <a:pt x="625601" y="362807"/>
                  </a:lnTo>
                  <a:lnTo>
                    <a:pt x="601188" y="328802"/>
                  </a:lnTo>
                  <a:lnTo>
                    <a:pt x="599567" y="274542"/>
                  </a:lnTo>
                  <a:lnTo>
                    <a:pt x="597854" y="261540"/>
                  </a:lnTo>
                  <a:lnTo>
                    <a:pt x="592724" y="252253"/>
                  </a:lnTo>
                  <a:lnTo>
                    <a:pt x="584190" y="246681"/>
                  </a:lnTo>
                  <a:lnTo>
                    <a:pt x="572261" y="244824"/>
                  </a:lnTo>
                  <a:lnTo>
                    <a:pt x="572261" y="212947"/>
                  </a:lnTo>
                  <a:close/>
                </a:path>
                <a:path w="980440" h="620394">
                  <a:moveTo>
                    <a:pt x="546008" y="0"/>
                  </a:moveTo>
                  <a:lnTo>
                    <a:pt x="479995" y="8107"/>
                  </a:lnTo>
                  <a:lnTo>
                    <a:pt x="430745" y="25076"/>
                  </a:lnTo>
                  <a:lnTo>
                    <a:pt x="385880" y="49798"/>
                  </a:lnTo>
                  <a:lnTo>
                    <a:pt x="346520" y="80816"/>
                  </a:lnTo>
                  <a:lnTo>
                    <a:pt x="313785" y="116672"/>
                  </a:lnTo>
                  <a:lnTo>
                    <a:pt x="288795" y="155910"/>
                  </a:lnTo>
                  <a:lnTo>
                    <a:pt x="272669" y="197072"/>
                  </a:lnTo>
                  <a:lnTo>
                    <a:pt x="825190" y="197072"/>
                  </a:lnTo>
                  <a:lnTo>
                    <a:pt x="804547" y="153013"/>
                  </a:lnTo>
                  <a:lnTo>
                    <a:pt x="779240" y="116173"/>
                  </a:lnTo>
                  <a:lnTo>
                    <a:pt x="748683" y="83143"/>
                  </a:lnTo>
                  <a:lnTo>
                    <a:pt x="713534" y="54623"/>
                  </a:lnTo>
                  <a:lnTo>
                    <a:pt x="674452" y="31316"/>
                  </a:lnTo>
                  <a:lnTo>
                    <a:pt x="632095" y="13923"/>
                  </a:lnTo>
                  <a:lnTo>
                    <a:pt x="587121" y="3143"/>
                  </a:lnTo>
                  <a:lnTo>
                    <a:pt x="546008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5201" y="489712"/>
            <a:ext cx="5641340" cy="497840"/>
            <a:chOff x="723900" y="367284"/>
            <a:chExt cx="4231005" cy="373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00" y="367284"/>
              <a:ext cx="4230623" cy="3733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468" y="382418"/>
              <a:ext cx="4173118" cy="31484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96975" y="1654048"/>
            <a:ext cx="3860800" cy="2331943"/>
          </a:xfrm>
          <a:prstGeom prst="rect">
            <a:avLst/>
          </a:prstGeom>
          <a:solidFill>
            <a:srgbClr val="5B9BD5"/>
          </a:solidFill>
          <a:ln w="12192">
            <a:solidFill>
              <a:srgbClr val="41719C"/>
            </a:solidFill>
          </a:ln>
        </p:spPr>
        <p:txBody>
          <a:bodyPr vert="horz" wrap="square" lIns="0" tIns="44027" rIns="0" bIns="0" rtlCol="0">
            <a:spAutoFit/>
          </a:bodyPr>
          <a:lstStyle/>
          <a:p>
            <a:pPr marL="778067" marR="770447" indent="322572">
              <a:spcBef>
                <a:spcPts val="347"/>
              </a:spcBef>
            </a:pPr>
            <a:r>
              <a:rPr sz="2133" b="1" spc="-7" dirty="0">
                <a:solidFill>
                  <a:srgbClr val="FFFFFF"/>
                </a:solidFill>
                <a:latin typeface="Calibri"/>
                <a:cs typeface="Calibri"/>
              </a:rPr>
              <a:t>Object </a:t>
            </a:r>
            <a:r>
              <a:rPr sz="2133" b="1" spc="-20" dirty="0">
                <a:solidFill>
                  <a:srgbClr val="FFFFFF"/>
                </a:solidFill>
                <a:latin typeface="Calibri"/>
                <a:cs typeface="Calibri"/>
              </a:rPr>
              <a:t>Storage  </a:t>
            </a:r>
            <a:r>
              <a:rPr sz="2133" b="1" spc="-13" dirty="0">
                <a:solidFill>
                  <a:srgbClr val="FFFFFF"/>
                </a:solidFill>
                <a:latin typeface="Calibri"/>
                <a:cs typeface="Calibri"/>
              </a:rPr>
              <a:t>(Azure </a:t>
            </a:r>
            <a:r>
              <a:rPr sz="2133" b="1" dirty="0">
                <a:solidFill>
                  <a:srgbClr val="FFFFFF"/>
                </a:solidFill>
                <a:latin typeface="Calibri"/>
                <a:cs typeface="Calibri"/>
              </a:rPr>
              <a:t>Blob</a:t>
            </a:r>
            <a:r>
              <a:rPr sz="2133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b="1" spc="-13" dirty="0">
                <a:solidFill>
                  <a:srgbClr val="FFFFFF"/>
                </a:solidFill>
                <a:latin typeface="Calibri"/>
                <a:cs typeface="Calibri"/>
              </a:rPr>
              <a:t>Storage)</a:t>
            </a:r>
            <a:endParaRPr sz="2133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067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1358" algn="l"/>
              </a:tabLst>
            </a:pP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Flat 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endParaRPr sz="2133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1358" algn="l"/>
              </a:tabLst>
            </a:pP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represented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133" spc="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blobs</a:t>
            </a:r>
            <a:endParaRPr sz="2133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1358" algn="l"/>
              </a:tabLst>
            </a:pPr>
            <a:r>
              <a:rPr sz="2133" dirty="0">
                <a:solidFill>
                  <a:srgbClr val="FFFFFF"/>
                </a:solidFill>
                <a:latin typeface="Calibri"/>
                <a:cs typeface="Calibri"/>
              </a:rPr>
              <a:t>Highly</a:t>
            </a:r>
            <a:r>
              <a:rPr sz="2133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scalable</a:t>
            </a:r>
            <a:endParaRPr sz="2133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1358" algn="l"/>
              </a:tabLst>
            </a:pP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Cost-Effective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800" y="1688592"/>
            <a:ext cx="5371253" cy="2331943"/>
          </a:xfrm>
          <a:prstGeom prst="rect">
            <a:avLst/>
          </a:prstGeom>
          <a:solidFill>
            <a:srgbClr val="5B9BD5"/>
          </a:solidFill>
          <a:ln w="12192">
            <a:solidFill>
              <a:srgbClr val="41719C"/>
            </a:solidFill>
          </a:ln>
        </p:spPr>
        <p:txBody>
          <a:bodyPr vert="horz" wrap="square" lIns="0" tIns="44027" rIns="0" bIns="0" rtlCol="0">
            <a:spAutoFit/>
          </a:bodyPr>
          <a:lstStyle/>
          <a:p>
            <a:pPr marL="968562" marR="961789" indent="629904">
              <a:spcBef>
                <a:spcPts val="347"/>
              </a:spcBef>
            </a:pPr>
            <a:r>
              <a:rPr sz="2133" b="1" spc="-7" dirty="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sz="2133" b="1" spc="-27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2133" b="1" spc="-20" dirty="0">
                <a:solidFill>
                  <a:srgbClr val="FFFFFF"/>
                </a:solidFill>
                <a:latin typeface="Calibri"/>
                <a:cs typeface="Calibri"/>
              </a:rPr>
              <a:t>Storage  </a:t>
            </a:r>
            <a:r>
              <a:rPr sz="2133" b="1" spc="-13" dirty="0">
                <a:solidFill>
                  <a:srgbClr val="FFFFFF"/>
                </a:solidFill>
                <a:latin typeface="Calibri"/>
                <a:cs typeface="Calibri"/>
              </a:rPr>
              <a:t>Azure Data </a:t>
            </a:r>
            <a:r>
              <a:rPr sz="2133" b="1" spc="-27" dirty="0">
                <a:solidFill>
                  <a:srgbClr val="FFFFFF"/>
                </a:solidFill>
                <a:latin typeface="Calibri"/>
                <a:cs typeface="Calibri"/>
              </a:rPr>
              <a:t>Lake </a:t>
            </a:r>
            <a:r>
              <a:rPr sz="2133" b="1" spc="-20" dirty="0">
                <a:solidFill>
                  <a:srgbClr val="FFFFFF"/>
                </a:solidFill>
                <a:latin typeface="Calibri"/>
                <a:cs typeface="Calibri"/>
              </a:rPr>
              <a:t>Storage </a:t>
            </a:r>
            <a:r>
              <a:rPr sz="2133" b="1" spc="-7" dirty="0">
                <a:solidFill>
                  <a:srgbClr val="FFFFFF"/>
                </a:solidFill>
                <a:latin typeface="Calibri"/>
                <a:cs typeface="Calibri"/>
              </a:rPr>
              <a:t>Gen</a:t>
            </a:r>
            <a:r>
              <a:rPr sz="2133" b="1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133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067">
              <a:latin typeface="Calibri"/>
              <a:cs typeface="Calibri"/>
            </a:endParaRPr>
          </a:p>
          <a:p>
            <a:pPr marL="503754" indent="-382684">
              <a:buFont typeface="Arial"/>
              <a:buChar char="•"/>
              <a:tabLst>
                <a:tab pos="503754" algn="l"/>
                <a:tab pos="504601" algn="l"/>
              </a:tabLst>
            </a:pP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Hierarchical 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2133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endParaRPr sz="2133">
              <a:latin typeface="Calibri"/>
              <a:cs typeface="Calibri"/>
            </a:endParaRPr>
          </a:p>
          <a:p>
            <a:pPr marL="503754" indent="-382684">
              <a:buFont typeface="Arial"/>
              <a:buChar char="•"/>
              <a:tabLst>
                <a:tab pos="503754" algn="l"/>
                <a:tab pos="504601" algn="l"/>
              </a:tabLst>
            </a:pP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133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blocks </a:t>
            </a:r>
            <a:r>
              <a:rPr sz="2133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133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133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133">
              <a:latin typeface="Calibri"/>
              <a:cs typeface="Calibri"/>
            </a:endParaRPr>
          </a:p>
          <a:p>
            <a:pPr marL="503754" indent="-382684">
              <a:buFont typeface="Arial"/>
              <a:buChar char="•"/>
              <a:tabLst>
                <a:tab pos="503754" algn="l"/>
                <a:tab pos="504601" algn="l"/>
              </a:tabLst>
            </a:pP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folder/file</a:t>
            </a:r>
            <a:r>
              <a:rPr sz="2133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levels</a:t>
            </a:r>
            <a:endParaRPr sz="2133">
              <a:latin typeface="Calibri"/>
              <a:cs typeface="Calibri"/>
            </a:endParaRPr>
          </a:p>
          <a:p>
            <a:pPr marL="503754" indent="-382684">
              <a:buFont typeface="Arial"/>
              <a:buChar char="•"/>
              <a:tabLst>
                <a:tab pos="503754" algn="l"/>
                <a:tab pos="504601" algn="l"/>
              </a:tabLst>
            </a:pP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Atomic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metadata</a:t>
            </a:r>
            <a:r>
              <a:rPr sz="2133" spc="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operations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975" y="4951985"/>
            <a:ext cx="10566400" cy="1346393"/>
          </a:xfrm>
          <a:prstGeom prst="rect">
            <a:avLst/>
          </a:prstGeom>
          <a:solidFill>
            <a:srgbClr val="4472C4"/>
          </a:solidFill>
          <a:ln w="12192">
            <a:solidFill>
              <a:srgbClr val="2F528F"/>
            </a:solidFill>
          </a:ln>
        </p:spPr>
        <p:txBody>
          <a:bodyPr vert="horz" wrap="square" lIns="0" tIns="43179" rIns="0" bIns="0" rtlCol="0">
            <a:spAutoFit/>
          </a:bodyPr>
          <a:lstStyle/>
          <a:p>
            <a:pPr algn="ctr">
              <a:spcBef>
                <a:spcPts val="339"/>
              </a:spcBef>
            </a:pPr>
            <a:r>
              <a:rPr sz="2133" b="1" spc="-13" dirty="0">
                <a:solidFill>
                  <a:srgbClr val="FFFFFF"/>
                </a:solidFill>
                <a:latin typeface="Calibri"/>
                <a:cs typeface="Calibri"/>
              </a:rPr>
              <a:t>Azure Data </a:t>
            </a:r>
            <a:r>
              <a:rPr sz="2133" b="1" spc="-27" dirty="0">
                <a:solidFill>
                  <a:srgbClr val="FFFFFF"/>
                </a:solidFill>
                <a:latin typeface="Calibri"/>
                <a:cs typeface="Calibri"/>
              </a:rPr>
              <a:t>Lake </a:t>
            </a:r>
            <a:r>
              <a:rPr sz="2133" b="1" spc="-20" dirty="0">
                <a:solidFill>
                  <a:srgbClr val="FFFFFF"/>
                </a:solidFill>
                <a:latin typeface="Calibri"/>
                <a:cs typeface="Calibri"/>
              </a:rPr>
              <a:t>Storage </a:t>
            </a:r>
            <a:r>
              <a:rPr sz="2133" b="1" spc="-7" dirty="0">
                <a:solidFill>
                  <a:srgbClr val="FFFFFF"/>
                </a:solidFill>
                <a:latin typeface="Calibri"/>
                <a:cs typeface="Calibri"/>
              </a:rPr>
              <a:t>Gen</a:t>
            </a:r>
            <a:r>
              <a:rPr sz="2133" b="1" spc="7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133">
              <a:latin typeface="Calibri"/>
              <a:cs typeface="Calibri"/>
            </a:endParaRPr>
          </a:p>
          <a:p>
            <a:pPr>
              <a:spcBef>
                <a:spcPts val="33"/>
              </a:spcBef>
            </a:pPr>
            <a:endParaRPr sz="2067">
              <a:latin typeface="Calibri"/>
              <a:cs typeface="Calibri"/>
            </a:endParaRPr>
          </a:p>
          <a:p>
            <a:pPr marL="502907" indent="-382684">
              <a:buFont typeface="Arial"/>
              <a:buChar char="•"/>
              <a:tabLst>
                <a:tab pos="502907" algn="l"/>
                <a:tab pos="503754" algn="l"/>
              </a:tabLst>
            </a:pP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Get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features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133" dirty="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133" spc="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2133">
              <a:latin typeface="Calibri"/>
              <a:cs typeface="Calibri"/>
            </a:endParaRPr>
          </a:p>
          <a:p>
            <a:pPr marL="502907" indent="-382684">
              <a:buFont typeface="Arial"/>
              <a:buChar char="•"/>
              <a:tabLst>
                <a:tab pos="502907" algn="l"/>
                <a:tab pos="503754" algn="l"/>
              </a:tabLst>
            </a:pP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Get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cost/scale features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of blob</a:t>
            </a:r>
            <a:r>
              <a:rPr sz="2133" spc="1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8871" y="2820124"/>
            <a:ext cx="301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11563" y="4326127"/>
            <a:ext cx="231987" cy="513080"/>
            <a:chOff x="1883672" y="3244595"/>
            <a:chExt cx="173990" cy="384810"/>
          </a:xfrm>
        </p:grpSpPr>
        <p:sp>
          <p:nvSpPr>
            <p:cNvPr id="10" name="object 10"/>
            <p:cNvSpPr/>
            <p:nvPr/>
          </p:nvSpPr>
          <p:spPr>
            <a:xfrm>
              <a:off x="1970531" y="3244595"/>
              <a:ext cx="0" cy="240029"/>
            </a:xfrm>
            <a:custGeom>
              <a:avLst/>
              <a:gdLst/>
              <a:ahLst/>
              <a:cxnLst/>
              <a:rect l="l" t="t" r="r" b="b"/>
              <a:pathLst>
                <a:path h="240029">
                  <a:moveTo>
                    <a:pt x="0" y="0"/>
                  </a:moveTo>
                  <a:lnTo>
                    <a:pt x="0" y="239852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883672" y="3455479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173736" y="12"/>
                  </a:moveTo>
                  <a:lnTo>
                    <a:pt x="0" y="0"/>
                  </a:lnTo>
                  <a:lnTo>
                    <a:pt x="86855" y="173748"/>
                  </a:lnTo>
                  <a:lnTo>
                    <a:pt x="173736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477515" y="4360671"/>
            <a:ext cx="231987" cy="513080"/>
            <a:chOff x="6358136" y="3270503"/>
            <a:chExt cx="173990" cy="384810"/>
          </a:xfrm>
        </p:grpSpPr>
        <p:sp>
          <p:nvSpPr>
            <p:cNvPr id="13" name="object 13"/>
            <p:cNvSpPr/>
            <p:nvPr/>
          </p:nvSpPr>
          <p:spPr>
            <a:xfrm>
              <a:off x="6444995" y="3270503"/>
              <a:ext cx="0" cy="240029"/>
            </a:xfrm>
            <a:custGeom>
              <a:avLst/>
              <a:gdLst/>
              <a:ahLst/>
              <a:cxnLst/>
              <a:rect l="l" t="t" r="r" b="b"/>
              <a:pathLst>
                <a:path h="240029">
                  <a:moveTo>
                    <a:pt x="0" y="0"/>
                  </a:moveTo>
                  <a:lnTo>
                    <a:pt x="0" y="239852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358136" y="3481387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36" y="12"/>
                  </a:moveTo>
                  <a:lnTo>
                    <a:pt x="0" y="0"/>
                  </a:lnTo>
                  <a:lnTo>
                    <a:pt x="86855" y="173748"/>
                  </a:lnTo>
                  <a:lnTo>
                    <a:pt x="173736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1" y="6434328"/>
            <a:ext cx="916639" cy="2392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2742" y="270459"/>
            <a:ext cx="6577330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-85" dirty="0"/>
              <a:t>Modern </a:t>
            </a:r>
            <a:r>
              <a:rPr sz="5100" spc="-80" dirty="0"/>
              <a:t>Data</a:t>
            </a:r>
            <a:r>
              <a:rPr sz="5100" spc="-380" dirty="0"/>
              <a:t> </a:t>
            </a:r>
            <a:r>
              <a:rPr sz="5100" spc="-135" dirty="0"/>
              <a:t>Warehouse</a:t>
            </a:r>
            <a:endParaRPr sz="5100"/>
          </a:p>
        </p:txBody>
      </p:sp>
      <p:sp>
        <p:nvSpPr>
          <p:cNvPr id="12" name="object 12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Data</a:t>
            </a:r>
            <a:r>
              <a:rPr sz="100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1551940" cy="4271010"/>
            <a:chOff x="1753870" y="1753870"/>
            <a:chExt cx="1551940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50505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862698" y="2911220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25596" y="2514345"/>
            <a:ext cx="5480685" cy="1762125"/>
            <a:chOff x="3625596" y="2514345"/>
            <a:chExt cx="5480685" cy="1762125"/>
          </a:xfrm>
        </p:grpSpPr>
        <p:sp>
          <p:nvSpPr>
            <p:cNvPr id="21" name="object 21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58228" y="2520695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4784" y="3171443"/>
              <a:ext cx="297179" cy="1569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1024" y="3220211"/>
              <a:ext cx="335279" cy="1005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029700" y="2863595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29" name="object 29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024400" y="2827401"/>
            <a:ext cx="6503670" cy="1688464"/>
            <a:chOff x="5024400" y="2827401"/>
            <a:chExt cx="6503670" cy="1688464"/>
          </a:xfrm>
        </p:grpSpPr>
        <p:sp>
          <p:nvSpPr>
            <p:cNvPr id="33" name="object 33"/>
            <p:cNvSpPr/>
            <p:nvPr/>
          </p:nvSpPr>
          <p:spPr>
            <a:xfrm>
              <a:off x="6493510" y="2827401"/>
              <a:ext cx="365125" cy="1402715"/>
            </a:xfrm>
            <a:custGeom>
              <a:avLst/>
              <a:gdLst/>
              <a:ahLst/>
              <a:cxnLst/>
              <a:rect l="l" t="t" r="r" b="b"/>
              <a:pathLst>
                <a:path w="365125" h="1402714">
                  <a:moveTo>
                    <a:pt x="12699" y="1351534"/>
                  </a:moveTo>
                  <a:lnTo>
                    <a:pt x="0" y="1351534"/>
                  </a:lnTo>
                  <a:lnTo>
                    <a:pt x="0" y="1402334"/>
                  </a:lnTo>
                  <a:lnTo>
                    <a:pt x="12699" y="1402334"/>
                  </a:lnTo>
                  <a:lnTo>
                    <a:pt x="12699" y="1351534"/>
                  </a:lnTo>
                  <a:close/>
                </a:path>
                <a:path w="365125" h="1402714">
                  <a:moveTo>
                    <a:pt x="12699" y="1262634"/>
                  </a:moveTo>
                  <a:lnTo>
                    <a:pt x="0" y="1262634"/>
                  </a:lnTo>
                  <a:lnTo>
                    <a:pt x="0" y="1313434"/>
                  </a:lnTo>
                  <a:lnTo>
                    <a:pt x="12699" y="1313434"/>
                  </a:lnTo>
                  <a:lnTo>
                    <a:pt x="12699" y="1262634"/>
                  </a:lnTo>
                  <a:close/>
                </a:path>
                <a:path w="365125" h="1402714">
                  <a:moveTo>
                    <a:pt x="12699" y="1173734"/>
                  </a:moveTo>
                  <a:lnTo>
                    <a:pt x="0" y="1173734"/>
                  </a:lnTo>
                  <a:lnTo>
                    <a:pt x="0" y="1224534"/>
                  </a:lnTo>
                  <a:lnTo>
                    <a:pt x="12699" y="1224534"/>
                  </a:lnTo>
                  <a:lnTo>
                    <a:pt x="12699" y="1173734"/>
                  </a:lnTo>
                  <a:close/>
                </a:path>
                <a:path w="365125" h="1402714">
                  <a:moveTo>
                    <a:pt x="12699" y="1084834"/>
                  </a:moveTo>
                  <a:lnTo>
                    <a:pt x="0" y="1084834"/>
                  </a:lnTo>
                  <a:lnTo>
                    <a:pt x="0" y="1135634"/>
                  </a:lnTo>
                  <a:lnTo>
                    <a:pt x="12699" y="1135634"/>
                  </a:lnTo>
                  <a:lnTo>
                    <a:pt x="12699" y="1084834"/>
                  </a:lnTo>
                  <a:close/>
                </a:path>
                <a:path w="365125" h="1402714">
                  <a:moveTo>
                    <a:pt x="12699" y="995934"/>
                  </a:moveTo>
                  <a:lnTo>
                    <a:pt x="0" y="995934"/>
                  </a:lnTo>
                  <a:lnTo>
                    <a:pt x="0" y="1046734"/>
                  </a:lnTo>
                  <a:lnTo>
                    <a:pt x="12699" y="1046734"/>
                  </a:lnTo>
                  <a:lnTo>
                    <a:pt x="12699" y="995934"/>
                  </a:lnTo>
                  <a:close/>
                </a:path>
                <a:path w="365125" h="1402714">
                  <a:moveTo>
                    <a:pt x="12699" y="907034"/>
                  </a:moveTo>
                  <a:lnTo>
                    <a:pt x="0" y="907034"/>
                  </a:lnTo>
                  <a:lnTo>
                    <a:pt x="0" y="957834"/>
                  </a:lnTo>
                  <a:lnTo>
                    <a:pt x="12699" y="957834"/>
                  </a:lnTo>
                  <a:lnTo>
                    <a:pt x="12699" y="907034"/>
                  </a:lnTo>
                  <a:close/>
                </a:path>
                <a:path w="365125" h="1402714">
                  <a:moveTo>
                    <a:pt x="12699" y="818134"/>
                  </a:moveTo>
                  <a:lnTo>
                    <a:pt x="0" y="818134"/>
                  </a:lnTo>
                  <a:lnTo>
                    <a:pt x="0" y="868934"/>
                  </a:lnTo>
                  <a:lnTo>
                    <a:pt x="12699" y="868934"/>
                  </a:lnTo>
                  <a:lnTo>
                    <a:pt x="12699" y="818134"/>
                  </a:lnTo>
                  <a:close/>
                </a:path>
                <a:path w="365125" h="1402714">
                  <a:moveTo>
                    <a:pt x="12699" y="729234"/>
                  </a:moveTo>
                  <a:lnTo>
                    <a:pt x="0" y="729234"/>
                  </a:lnTo>
                  <a:lnTo>
                    <a:pt x="0" y="780034"/>
                  </a:lnTo>
                  <a:lnTo>
                    <a:pt x="12699" y="780034"/>
                  </a:lnTo>
                  <a:lnTo>
                    <a:pt x="12699" y="729234"/>
                  </a:lnTo>
                  <a:close/>
                </a:path>
                <a:path w="365125" h="1402714">
                  <a:moveTo>
                    <a:pt x="12699" y="640334"/>
                  </a:moveTo>
                  <a:lnTo>
                    <a:pt x="0" y="640334"/>
                  </a:lnTo>
                  <a:lnTo>
                    <a:pt x="0" y="691134"/>
                  </a:lnTo>
                  <a:lnTo>
                    <a:pt x="12699" y="691134"/>
                  </a:lnTo>
                  <a:lnTo>
                    <a:pt x="12699" y="640334"/>
                  </a:lnTo>
                  <a:close/>
                </a:path>
                <a:path w="365125" h="1402714">
                  <a:moveTo>
                    <a:pt x="12699" y="551434"/>
                  </a:moveTo>
                  <a:lnTo>
                    <a:pt x="0" y="551434"/>
                  </a:lnTo>
                  <a:lnTo>
                    <a:pt x="0" y="602234"/>
                  </a:lnTo>
                  <a:lnTo>
                    <a:pt x="12699" y="602234"/>
                  </a:lnTo>
                  <a:lnTo>
                    <a:pt x="12699" y="551434"/>
                  </a:lnTo>
                  <a:close/>
                </a:path>
                <a:path w="365125" h="1402714">
                  <a:moveTo>
                    <a:pt x="12699" y="462534"/>
                  </a:moveTo>
                  <a:lnTo>
                    <a:pt x="0" y="462534"/>
                  </a:lnTo>
                  <a:lnTo>
                    <a:pt x="0" y="513334"/>
                  </a:lnTo>
                  <a:lnTo>
                    <a:pt x="12699" y="513334"/>
                  </a:lnTo>
                  <a:lnTo>
                    <a:pt x="12699" y="462534"/>
                  </a:lnTo>
                  <a:close/>
                </a:path>
                <a:path w="365125" h="1402714">
                  <a:moveTo>
                    <a:pt x="12699" y="373634"/>
                  </a:moveTo>
                  <a:lnTo>
                    <a:pt x="0" y="373634"/>
                  </a:lnTo>
                  <a:lnTo>
                    <a:pt x="0" y="424434"/>
                  </a:lnTo>
                  <a:lnTo>
                    <a:pt x="12699" y="424434"/>
                  </a:lnTo>
                  <a:lnTo>
                    <a:pt x="12699" y="373634"/>
                  </a:lnTo>
                  <a:close/>
                </a:path>
                <a:path w="365125" h="1402714">
                  <a:moveTo>
                    <a:pt x="12699" y="284734"/>
                  </a:moveTo>
                  <a:lnTo>
                    <a:pt x="0" y="284734"/>
                  </a:lnTo>
                  <a:lnTo>
                    <a:pt x="0" y="335534"/>
                  </a:lnTo>
                  <a:lnTo>
                    <a:pt x="12699" y="335534"/>
                  </a:lnTo>
                  <a:lnTo>
                    <a:pt x="12699" y="284734"/>
                  </a:lnTo>
                  <a:close/>
                </a:path>
                <a:path w="365125" h="1402714">
                  <a:moveTo>
                    <a:pt x="12699" y="195834"/>
                  </a:moveTo>
                  <a:lnTo>
                    <a:pt x="0" y="195834"/>
                  </a:lnTo>
                  <a:lnTo>
                    <a:pt x="0" y="246634"/>
                  </a:lnTo>
                  <a:lnTo>
                    <a:pt x="12699" y="246634"/>
                  </a:lnTo>
                  <a:lnTo>
                    <a:pt x="12699" y="195834"/>
                  </a:lnTo>
                  <a:close/>
                </a:path>
                <a:path w="365125" h="1402714">
                  <a:moveTo>
                    <a:pt x="12699" y="106934"/>
                  </a:moveTo>
                  <a:lnTo>
                    <a:pt x="0" y="106934"/>
                  </a:lnTo>
                  <a:lnTo>
                    <a:pt x="0" y="157734"/>
                  </a:lnTo>
                  <a:lnTo>
                    <a:pt x="12699" y="157734"/>
                  </a:lnTo>
                  <a:lnTo>
                    <a:pt x="12699" y="106934"/>
                  </a:lnTo>
                  <a:close/>
                </a:path>
                <a:path w="365125" h="1402714">
                  <a:moveTo>
                    <a:pt x="26415" y="31750"/>
                  </a:moveTo>
                  <a:lnTo>
                    <a:pt x="2793" y="31750"/>
                  </a:lnTo>
                  <a:lnTo>
                    <a:pt x="0" y="34544"/>
                  </a:lnTo>
                  <a:lnTo>
                    <a:pt x="0" y="68834"/>
                  </a:lnTo>
                  <a:lnTo>
                    <a:pt x="12699" y="68834"/>
                  </a:lnTo>
                  <a:lnTo>
                    <a:pt x="12699" y="44450"/>
                  </a:lnTo>
                  <a:lnTo>
                    <a:pt x="6350" y="44450"/>
                  </a:lnTo>
                  <a:lnTo>
                    <a:pt x="12699" y="38100"/>
                  </a:lnTo>
                  <a:lnTo>
                    <a:pt x="26415" y="38100"/>
                  </a:lnTo>
                  <a:lnTo>
                    <a:pt x="26415" y="31750"/>
                  </a:lnTo>
                  <a:close/>
                </a:path>
                <a:path w="365125" h="1402714">
                  <a:moveTo>
                    <a:pt x="12699" y="38100"/>
                  </a:moveTo>
                  <a:lnTo>
                    <a:pt x="6350" y="44450"/>
                  </a:lnTo>
                  <a:lnTo>
                    <a:pt x="12699" y="44450"/>
                  </a:lnTo>
                  <a:lnTo>
                    <a:pt x="12699" y="38100"/>
                  </a:lnTo>
                  <a:close/>
                </a:path>
                <a:path w="365125" h="1402714">
                  <a:moveTo>
                    <a:pt x="26415" y="38100"/>
                  </a:moveTo>
                  <a:lnTo>
                    <a:pt x="12699" y="38100"/>
                  </a:lnTo>
                  <a:lnTo>
                    <a:pt x="12699" y="44450"/>
                  </a:lnTo>
                  <a:lnTo>
                    <a:pt x="26415" y="44450"/>
                  </a:lnTo>
                  <a:lnTo>
                    <a:pt x="26415" y="38100"/>
                  </a:lnTo>
                  <a:close/>
                </a:path>
                <a:path w="365125" h="1402714">
                  <a:moveTo>
                    <a:pt x="115315" y="31750"/>
                  </a:moveTo>
                  <a:lnTo>
                    <a:pt x="64515" y="31750"/>
                  </a:lnTo>
                  <a:lnTo>
                    <a:pt x="64515" y="44450"/>
                  </a:lnTo>
                  <a:lnTo>
                    <a:pt x="115315" y="44450"/>
                  </a:lnTo>
                  <a:lnTo>
                    <a:pt x="115315" y="31750"/>
                  </a:lnTo>
                  <a:close/>
                </a:path>
                <a:path w="365125" h="1402714">
                  <a:moveTo>
                    <a:pt x="204215" y="31623"/>
                  </a:moveTo>
                  <a:lnTo>
                    <a:pt x="153415" y="31623"/>
                  </a:lnTo>
                  <a:lnTo>
                    <a:pt x="153415" y="44323"/>
                  </a:lnTo>
                  <a:lnTo>
                    <a:pt x="204215" y="44323"/>
                  </a:lnTo>
                  <a:lnTo>
                    <a:pt x="204215" y="31623"/>
                  </a:lnTo>
                  <a:close/>
                </a:path>
                <a:path w="365125" h="1402714">
                  <a:moveTo>
                    <a:pt x="293115" y="31623"/>
                  </a:moveTo>
                  <a:lnTo>
                    <a:pt x="242315" y="31623"/>
                  </a:lnTo>
                  <a:lnTo>
                    <a:pt x="242315" y="44323"/>
                  </a:lnTo>
                  <a:lnTo>
                    <a:pt x="293115" y="44323"/>
                  </a:lnTo>
                  <a:lnTo>
                    <a:pt x="293115" y="31623"/>
                  </a:lnTo>
                  <a:close/>
                </a:path>
                <a:path w="365125" h="1402714">
                  <a:moveTo>
                    <a:pt x="314070" y="0"/>
                  </a:moveTo>
                  <a:lnTo>
                    <a:pt x="314579" y="76200"/>
                  </a:lnTo>
                  <a:lnTo>
                    <a:pt x="365124" y="37719"/>
                  </a:lnTo>
                  <a:lnTo>
                    <a:pt x="31407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09304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044684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55936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123676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90616" y="2857245"/>
              <a:ext cx="5687695" cy="1419225"/>
            </a:xfrm>
            <a:custGeom>
              <a:avLst/>
              <a:gdLst/>
              <a:ahLst/>
              <a:cxnLst/>
              <a:rect l="l" t="t" r="r" b="b"/>
              <a:pathLst>
                <a:path w="5687695" h="1419225">
                  <a:moveTo>
                    <a:pt x="114300" y="1374648"/>
                  </a:moveTo>
                  <a:lnTo>
                    <a:pt x="76200" y="1374648"/>
                  </a:lnTo>
                  <a:lnTo>
                    <a:pt x="76200" y="1342898"/>
                  </a:lnTo>
                  <a:lnTo>
                    <a:pt x="0" y="1380998"/>
                  </a:lnTo>
                  <a:lnTo>
                    <a:pt x="76200" y="1419098"/>
                  </a:lnTo>
                  <a:lnTo>
                    <a:pt x="76200" y="1387348"/>
                  </a:lnTo>
                  <a:lnTo>
                    <a:pt x="114300" y="1387348"/>
                  </a:lnTo>
                  <a:lnTo>
                    <a:pt x="114300" y="1374648"/>
                  </a:lnTo>
                  <a:close/>
                </a:path>
                <a:path w="5687695" h="1419225">
                  <a:moveTo>
                    <a:pt x="203200" y="1374648"/>
                  </a:moveTo>
                  <a:lnTo>
                    <a:pt x="152400" y="1374648"/>
                  </a:lnTo>
                  <a:lnTo>
                    <a:pt x="152400" y="1387348"/>
                  </a:lnTo>
                  <a:lnTo>
                    <a:pt x="203200" y="1387348"/>
                  </a:lnTo>
                  <a:lnTo>
                    <a:pt x="203200" y="1374648"/>
                  </a:lnTo>
                  <a:close/>
                </a:path>
                <a:path w="5687695" h="1419225">
                  <a:moveTo>
                    <a:pt x="292100" y="1374648"/>
                  </a:moveTo>
                  <a:lnTo>
                    <a:pt x="241300" y="1374648"/>
                  </a:lnTo>
                  <a:lnTo>
                    <a:pt x="241300" y="1387348"/>
                  </a:lnTo>
                  <a:lnTo>
                    <a:pt x="292100" y="1387348"/>
                  </a:lnTo>
                  <a:lnTo>
                    <a:pt x="292100" y="1374648"/>
                  </a:lnTo>
                  <a:close/>
                </a:path>
                <a:path w="5687695" h="1419225">
                  <a:moveTo>
                    <a:pt x="381000" y="1374648"/>
                  </a:moveTo>
                  <a:lnTo>
                    <a:pt x="330200" y="1374648"/>
                  </a:lnTo>
                  <a:lnTo>
                    <a:pt x="330200" y="1387348"/>
                  </a:lnTo>
                  <a:lnTo>
                    <a:pt x="381000" y="1387348"/>
                  </a:lnTo>
                  <a:lnTo>
                    <a:pt x="381000" y="1374648"/>
                  </a:lnTo>
                  <a:close/>
                </a:path>
                <a:path w="5687695" h="1419225">
                  <a:moveTo>
                    <a:pt x="469900" y="1374648"/>
                  </a:moveTo>
                  <a:lnTo>
                    <a:pt x="419100" y="1374648"/>
                  </a:lnTo>
                  <a:lnTo>
                    <a:pt x="419100" y="1387348"/>
                  </a:lnTo>
                  <a:lnTo>
                    <a:pt x="469900" y="1387348"/>
                  </a:lnTo>
                  <a:lnTo>
                    <a:pt x="469900" y="1374648"/>
                  </a:lnTo>
                  <a:close/>
                </a:path>
                <a:path w="5687695" h="1419225">
                  <a:moveTo>
                    <a:pt x="558800" y="1374648"/>
                  </a:moveTo>
                  <a:lnTo>
                    <a:pt x="508000" y="1374648"/>
                  </a:lnTo>
                  <a:lnTo>
                    <a:pt x="508000" y="1387348"/>
                  </a:lnTo>
                  <a:lnTo>
                    <a:pt x="558800" y="1387348"/>
                  </a:lnTo>
                  <a:lnTo>
                    <a:pt x="558800" y="1374648"/>
                  </a:lnTo>
                  <a:close/>
                </a:path>
                <a:path w="5687695" h="1419225">
                  <a:moveTo>
                    <a:pt x="647700" y="1374648"/>
                  </a:moveTo>
                  <a:lnTo>
                    <a:pt x="596900" y="1374648"/>
                  </a:lnTo>
                  <a:lnTo>
                    <a:pt x="596900" y="1387348"/>
                  </a:lnTo>
                  <a:lnTo>
                    <a:pt x="647700" y="1387348"/>
                  </a:lnTo>
                  <a:lnTo>
                    <a:pt x="647700" y="1374648"/>
                  </a:lnTo>
                  <a:close/>
                </a:path>
                <a:path w="5687695" h="1419225">
                  <a:moveTo>
                    <a:pt x="736600" y="1374648"/>
                  </a:moveTo>
                  <a:lnTo>
                    <a:pt x="685800" y="1374648"/>
                  </a:lnTo>
                  <a:lnTo>
                    <a:pt x="685800" y="1387348"/>
                  </a:lnTo>
                  <a:lnTo>
                    <a:pt x="736600" y="1387348"/>
                  </a:lnTo>
                  <a:lnTo>
                    <a:pt x="736600" y="1374648"/>
                  </a:lnTo>
                  <a:close/>
                </a:path>
                <a:path w="5687695" h="1419225">
                  <a:moveTo>
                    <a:pt x="825500" y="1374648"/>
                  </a:moveTo>
                  <a:lnTo>
                    <a:pt x="774700" y="1374648"/>
                  </a:lnTo>
                  <a:lnTo>
                    <a:pt x="774700" y="1387348"/>
                  </a:lnTo>
                  <a:lnTo>
                    <a:pt x="825500" y="1387348"/>
                  </a:lnTo>
                  <a:lnTo>
                    <a:pt x="825500" y="1374648"/>
                  </a:lnTo>
                  <a:close/>
                </a:path>
                <a:path w="5687695" h="1419225">
                  <a:moveTo>
                    <a:pt x="914400" y="1374648"/>
                  </a:moveTo>
                  <a:lnTo>
                    <a:pt x="863600" y="1374648"/>
                  </a:lnTo>
                  <a:lnTo>
                    <a:pt x="863600" y="1387348"/>
                  </a:lnTo>
                  <a:lnTo>
                    <a:pt x="914400" y="1387348"/>
                  </a:lnTo>
                  <a:lnTo>
                    <a:pt x="914400" y="1374648"/>
                  </a:lnTo>
                  <a:close/>
                </a:path>
                <a:path w="5687695" h="1419225">
                  <a:moveTo>
                    <a:pt x="1003300" y="1374648"/>
                  </a:moveTo>
                  <a:lnTo>
                    <a:pt x="952500" y="1374648"/>
                  </a:lnTo>
                  <a:lnTo>
                    <a:pt x="952500" y="1387348"/>
                  </a:lnTo>
                  <a:lnTo>
                    <a:pt x="1003300" y="1387348"/>
                  </a:lnTo>
                  <a:lnTo>
                    <a:pt x="1003300" y="1374648"/>
                  </a:lnTo>
                  <a:close/>
                </a:path>
                <a:path w="5687695" h="1419225">
                  <a:moveTo>
                    <a:pt x="1092200" y="1374648"/>
                  </a:moveTo>
                  <a:lnTo>
                    <a:pt x="1041400" y="1374648"/>
                  </a:lnTo>
                  <a:lnTo>
                    <a:pt x="1041400" y="1387348"/>
                  </a:lnTo>
                  <a:lnTo>
                    <a:pt x="1092200" y="1387348"/>
                  </a:lnTo>
                  <a:lnTo>
                    <a:pt x="1092200" y="1374648"/>
                  </a:lnTo>
                  <a:close/>
                </a:path>
                <a:path w="5687695" h="1419225">
                  <a:moveTo>
                    <a:pt x="1181100" y="1374648"/>
                  </a:moveTo>
                  <a:lnTo>
                    <a:pt x="1130300" y="1374648"/>
                  </a:lnTo>
                  <a:lnTo>
                    <a:pt x="1130300" y="1387348"/>
                  </a:lnTo>
                  <a:lnTo>
                    <a:pt x="1181100" y="1387348"/>
                  </a:lnTo>
                  <a:lnTo>
                    <a:pt x="1181100" y="1374648"/>
                  </a:lnTo>
                  <a:close/>
                </a:path>
                <a:path w="5687695" h="1419225">
                  <a:moveTo>
                    <a:pt x="1270000" y="1374648"/>
                  </a:moveTo>
                  <a:lnTo>
                    <a:pt x="1219200" y="1374648"/>
                  </a:lnTo>
                  <a:lnTo>
                    <a:pt x="1219200" y="1387348"/>
                  </a:lnTo>
                  <a:lnTo>
                    <a:pt x="1270000" y="1387348"/>
                  </a:lnTo>
                  <a:lnTo>
                    <a:pt x="1270000" y="1374648"/>
                  </a:lnTo>
                  <a:close/>
                </a:path>
                <a:path w="5687695" h="1419225">
                  <a:moveTo>
                    <a:pt x="1358900" y="1374648"/>
                  </a:moveTo>
                  <a:lnTo>
                    <a:pt x="1308100" y="1374648"/>
                  </a:lnTo>
                  <a:lnTo>
                    <a:pt x="1308100" y="1387348"/>
                  </a:lnTo>
                  <a:lnTo>
                    <a:pt x="1358900" y="1387348"/>
                  </a:lnTo>
                  <a:lnTo>
                    <a:pt x="1358900" y="1374648"/>
                  </a:lnTo>
                  <a:close/>
                </a:path>
                <a:path w="5687695" h="1419225">
                  <a:moveTo>
                    <a:pt x="1447800" y="1374648"/>
                  </a:moveTo>
                  <a:lnTo>
                    <a:pt x="1397000" y="1374648"/>
                  </a:lnTo>
                  <a:lnTo>
                    <a:pt x="1397000" y="1387348"/>
                  </a:lnTo>
                  <a:lnTo>
                    <a:pt x="1447800" y="1387348"/>
                  </a:lnTo>
                  <a:lnTo>
                    <a:pt x="1447800" y="1374648"/>
                  </a:lnTo>
                  <a:close/>
                </a:path>
                <a:path w="5687695" h="1419225">
                  <a:moveTo>
                    <a:pt x="1536700" y="1374648"/>
                  </a:moveTo>
                  <a:lnTo>
                    <a:pt x="1485900" y="1374648"/>
                  </a:lnTo>
                  <a:lnTo>
                    <a:pt x="1485900" y="1387348"/>
                  </a:lnTo>
                  <a:lnTo>
                    <a:pt x="1536700" y="1387348"/>
                  </a:lnTo>
                  <a:lnTo>
                    <a:pt x="1536700" y="1374648"/>
                  </a:lnTo>
                  <a:close/>
                </a:path>
                <a:path w="5687695" h="1419225">
                  <a:moveTo>
                    <a:pt x="1625600" y="1374648"/>
                  </a:moveTo>
                  <a:lnTo>
                    <a:pt x="1574800" y="1374648"/>
                  </a:lnTo>
                  <a:lnTo>
                    <a:pt x="1574800" y="1387348"/>
                  </a:lnTo>
                  <a:lnTo>
                    <a:pt x="1625600" y="1387348"/>
                  </a:lnTo>
                  <a:lnTo>
                    <a:pt x="1625600" y="1374648"/>
                  </a:lnTo>
                  <a:close/>
                </a:path>
                <a:path w="5687695" h="1419225">
                  <a:moveTo>
                    <a:pt x="1714500" y="1374648"/>
                  </a:moveTo>
                  <a:lnTo>
                    <a:pt x="1663700" y="1374648"/>
                  </a:lnTo>
                  <a:lnTo>
                    <a:pt x="1663700" y="1387348"/>
                  </a:lnTo>
                  <a:lnTo>
                    <a:pt x="1714500" y="1387348"/>
                  </a:lnTo>
                  <a:lnTo>
                    <a:pt x="1714500" y="1374648"/>
                  </a:lnTo>
                  <a:close/>
                </a:path>
                <a:path w="5687695" h="1419225">
                  <a:moveTo>
                    <a:pt x="1803400" y="1374648"/>
                  </a:moveTo>
                  <a:lnTo>
                    <a:pt x="1752600" y="1374648"/>
                  </a:lnTo>
                  <a:lnTo>
                    <a:pt x="1752600" y="1387348"/>
                  </a:lnTo>
                  <a:lnTo>
                    <a:pt x="1803400" y="1387348"/>
                  </a:lnTo>
                  <a:lnTo>
                    <a:pt x="1803400" y="1374648"/>
                  </a:lnTo>
                  <a:close/>
                </a:path>
                <a:path w="5687695" h="1419225">
                  <a:moveTo>
                    <a:pt x="1892300" y="1374648"/>
                  </a:moveTo>
                  <a:lnTo>
                    <a:pt x="1841500" y="1374648"/>
                  </a:lnTo>
                  <a:lnTo>
                    <a:pt x="1841500" y="1387348"/>
                  </a:lnTo>
                  <a:lnTo>
                    <a:pt x="1892300" y="1387348"/>
                  </a:lnTo>
                  <a:lnTo>
                    <a:pt x="1892300" y="1374648"/>
                  </a:lnTo>
                  <a:close/>
                </a:path>
                <a:path w="5687695" h="1419225">
                  <a:moveTo>
                    <a:pt x="1981200" y="1374648"/>
                  </a:moveTo>
                  <a:lnTo>
                    <a:pt x="1930400" y="1374648"/>
                  </a:lnTo>
                  <a:lnTo>
                    <a:pt x="1930400" y="1387348"/>
                  </a:lnTo>
                  <a:lnTo>
                    <a:pt x="1981200" y="1387348"/>
                  </a:lnTo>
                  <a:lnTo>
                    <a:pt x="1981200" y="1374648"/>
                  </a:lnTo>
                  <a:close/>
                </a:path>
                <a:path w="5687695" h="1419225">
                  <a:moveTo>
                    <a:pt x="2070100" y="1374648"/>
                  </a:moveTo>
                  <a:lnTo>
                    <a:pt x="2019300" y="1374648"/>
                  </a:lnTo>
                  <a:lnTo>
                    <a:pt x="2019300" y="1387348"/>
                  </a:lnTo>
                  <a:lnTo>
                    <a:pt x="2070100" y="1387348"/>
                  </a:lnTo>
                  <a:lnTo>
                    <a:pt x="2070100" y="1374648"/>
                  </a:lnTo>
                  <a:close/>
                </a:path>
                <a:path w="5687695" h="1419225">
                  <a:moveTo>
                    <a:pt x="2159000" y="1374648"/>
                  </a:moveTo>
                  <a:lnTo>
                    <a:pt x="2108200" y="1374648"/>
                  </a:lnTo>
                  <a:lnTo>
                    <a:pt x="2108200" y="1387348"/>
                  </a:lnTo>
                  <a:lnTo>
                    <a:pt x="2159000" y="1387348"/>
                  </a:lnTo>
                  <a:lnTo>
                    <a:pt x="2159000" y="1374648"/>
                  </a:lnTo>
                  <a:close/>
                </a:path>
                <a:path w="5687695" h="1419225">
                  <a:moveTo>
                    <a:pt x="2224024" y="0"/>
                  </a:moveTo>
                  <a:lnTo>
                    <a:pt x="2173224" y="0"/>
                  </a:lnTo>
                  <a:lnTo>
                    <a:pt x="2173224" y="12700"/>
                  </a:lnTo>
                  <a:lnTo>
                    <a:pt x="2224024" y="12700"/>
                  </a:lnTo>
                  <a:lnTo>
                    <a:pt x="2224024" y="0"/>
                  </a:lnTo>
                  <a:close/>
                </a:path>
                <a:path w="5687695" h="1419225">
                  <a:moveTo>
                    <a:pt x="2247900" y="1374648"/>
                  </a:moveTo>
                  <a:lnTo>
                    <a:pt x="2197100" y="1374648"/>
                  </a:lnTo>
                  <a:lnTo>
                    <a:pt x="2197100" y="1387348"/>
                  </a:lnTo>
                  <a:lnTo>
                    <a:pt x="2247900" y="1387348"/>
                  </a:lnTo>
                  <a:lnTo>
                    <a:pt x="2247900" y="1374648"/>
                  </a:lnTo>
                  <a:close/>
                </a:path>
                <a:path w="5687695" h="1419225">
                  <a:moveTo>
                    <a:pt x="2312924" y="0"/>
                  </a:moveTo>
                  <a:lnTo>
                    <a:pt x="2262124" y="0"/>
                  </a:lnTo>
                  <a:lnTo>
                    <a:pt x="2262124" y="12700"/>
                  </a:lnTo>
                  <a:lnTo>
                    <a:pt x="2312924" y="12700"/>
                  </a:lnTo>
                  <a:lnTo>
                    <a:pt x="2312924" y="0"/>
                  </a:lnTo>
                  <a:close/>
                </a:path>
                <a:path w="5687695" h="1419225">
                  <a:moveTo>
                    <a:pt x="2336800" y="1374648"/>
                  </a:moveTo>
                  <a:lnTo>
                    <a:pt x="2286000" y="1374648"/>
                  </a:lnTo>
                  <a:lnTo>
                    <a:pt x="2286000" y="1387348"/>
                  </a:lnTo>
                  <a:lnTo>
                    <a:pt x="2336800" y="1387348"/>
                  </a:lnTo>
                  <a:lnTo>
                    <a:pt x="2336800" y="1374648"/>
                  </a:lnTo>
                  <a:close/>
                </a:path>
                <a:path w="5687695" h="1419225">
                  <a:moveTo>
                    <a:pt x="2401824" y="0"/>
                  </a:moveTo>
                  <a:lnTo>
                    <a:pt x="2351024" y="0"/>
                  </a:lnTo>
                  <a:lnTo>
                    <a:pt x="2351024" y="12700"/>
                  </a:lnTo>
                  <a:lnTo>
                    <a:pt x="2401824" y="12700"/>
                  </a:lnTo>
                  <a:lnTo>
                    <a:pt x="2401824" y="0"/>
                  </a:lnTo>
                  <a:close/>
                </a:path>
                <a:path w="5687695" h="1419225">
                  <a:moveTo>
                    <a:pt x="2425700" y="1374648"/>
                  </a:moveTo>
                  <a:lnTo>
                    <a:pt x="2374900" y="1374648"/>
                  </a:lnTo>
                  <a:lnTo>
                    <a:pt x="2374900" y="1387348"/>
                  </a:lnTo>
                  <a:lnTo>
                    <a:pt x="2425700" y="1387348"/>
                  </a:lnTo>
                  <a:lnTo>
                    <a:pt x="2425700" y="1374648"/>
                  </a:lnTo>
                  <a:close/>
                </a:path>
                <a:path w="5687695" h="1419225">
                  <a:moveTo>
                    <a:pt x="2490724" y="0"/>
                  </a:moveTo>
                  <a:lnTo>
                    <a:pt x="2439924" y="0"/>
                  </a:lnTo>
                  <a:lnTo>
                    <a:pt x="2439924" y="12700"/>
                  </a:lnTo>
                  <a:lnTo>
                    <a:pt x="2490724" y="12700"/>
                  </a:lnTo>
                  <a:lnTo>
                    <a:pt x="2490724" y="0"/>
                  </a:lnTo>
                  <a:close/>
                </a:path>
                <a:path w="5687695" h="1419225">
                  <a:moveTo>
                    <a:pt x="2514600" y="1374648"/>
                  </a:moveTo>
                  <a:lnTo>
                    <a:pt x="2463800" y="1374648"/>
                  </a:lnTo>
                  <a:lnTo>
                    <a:pt x="2463800" y="1387348"/>
                  </a:lnTo>
                  <a:lnTo>
                    <a:pt x="2514600" y="1387348"/>
                  </a:lnTo>
                  <a:lnTo>
                    <a:pt x="2514600" y="1374648"/>
                  </a:lnTo>
                  <a:close/>
                </a:path>
                <a:path w="5687695" h="1419225">
                  <a:moveTo>
                    <a:pt x="2579624" y="0"/>
                  </a:moveTo>
                  <a:lnTo>
                    <a:pt x="2528824" y="0"/>
                  </a:lnTo>
                  <a:lnTo>
                    <a:pt x="2528824" y="12700"/>
                  </a:lnTo>
                  <a:lnTo>
                    <a:pt x="2579624" y="12700"/>
                  </a:lnTo>
                  <a:lnTo>
                    <a:pt x="2579624" y="0"/>
                  </a:lnTo>
                  <a:close/>
                </a:path>
                <a:path w="5687695" h="1419225">
                  <a:moveTo>
                    <a:pt x="2603500" y="1374648"/>
                  </a:moveTo>
                  <a:lnTo>
                    <a:pt x="2552700" y="1374648"/>
                  </a:lnTo>
                  <a:lnTo>
                    <a:pt x="2552700" y="1387348"/>
                  </a:lnTo>
                  <a:lnTo>
                    <a:pt x="2603500" y="1387348"/>
                  </a:lnTo>
                  <a:lnTo>
                    <a:pt x="2603500" y="1374648"/>
                  </a:lnTo>
                  <a:close/>
                </a:path>
                <a:path w="5687695" h="1419225">
                  <a:moveTo>
                    <a:pt x="2668524" y="0"/>
                  </a:moveTo>
                  <a:lnTo>
                    <a:pt x="2617724" y="0"/>
                  </a:lnTo>
                  <a:lnTo>
                    <a:pt x="2617724" y="12700"/>
                  </a:lnTo>
                  <a:lnTo>
                    <a:pt x="2668524" y="12700"/>
                  </a:lnTo>
                  <a:lnTo>
                    <a:pt x="2668524" y="0"/>
                  </a:lnTo>
                  <a:close/>
                </a:path>
                <a:path w="5687695" h="1419225">
                  <a:moveTo>
                    <a:pt x="2692400" y="1374648"/>
                  </a:moveTo>
                  <a:lnTo>
                    <a:pt x="2641600" y="1374648"/>
                  </a:lnTo>
                  <a:lnTo>
                    <a:pt x="2641600" y="1387348"/>
                  </a:lnTo>
                  <a:lnTo>
                    <a:pt x="2692400" y="1387348"/>
                  </a:lnTo>
                  <a:lnTo>
                    <a:pt x="2692400" y="1374648"/>
                  </a:lnTo>
                  <a:close/>
                </a:path>
                <a:path w="5687695" h="1419225">
                  <a:moveTo>
                    <a:pt x="2757424" y="0"/>
                  </a:moveTo>
                  <a:lnTo>
                    <a:pt x="2706624" y="0"/>
                  </a:lnTo>
                  <a:lnTo>
                    <a:pt x="2706624" y="12700"/>
                  </a:lnTo>
                  <a:lnTo>
                    <a:pt x="2757424" y="12700"/>
                  </a:lnTo>
                  <a:lnTo>
                    <a:pt x="2757424" y="0"/>
                  </a:lnTo>
                  <a:close/>
                </a:path>
                <a:path w="5687695" h="1419225">
                  <a:moveTo>
                    <a:pt x="2781300" y="1374648"/>
                  </a:moveTo>
                  <a:lnTo>
                    <a:pt x="2730500" y="1374648"/>
                  </a:lnTo>
                  <a:lnTo>
                    <a:pt x="2730500" y="1387348"/>
                  </a:lnTo>
                  <a:lnTo>
                    <a:pt x="2781300" y="1387348"/>
                  </a:lnTo>
                  <a:lnTo>
                    <a:pt x="2781300" y="1374648"/>
                  </a:lnTo>
                  <a:close/>
                </a:path>
                <a:path w="5687695" h="1419225">
                  <a:moveTo>
                    <a:pt x="2846324" y="0"/>
                  </a:moveTo>
                  <a:lnTo>
                    <a:pt x="2795524" y="0"/>
                  </a:lnTo>
                  <a:lnTo>
                    <a:pt x="2795524" y="12700"/>
                  </a:lnTo>
                  <a:lnTo>
                    <a:pt x="2846324" y="12700"/>
                  </a:lnTo>
                  <a:lnTo>
                    <a:pt x="2846324" y="0"/>
                  </a:lnTo>
                  <a:close/>
                </a:path>
                <a:path w="5687695" h="1419225">
                  <a:moveTo>
                    <a:pt x="2870200" y="1374648"/>
                  </a:moveTo>
                  <a:lnTo>
                    <a:pt x="2819400" y="1374648"/>
                  </a:lnTo>
                  <a:lnTo>
                    <a:pt x="2819400" y="1387348"/>
                  </a:lnTo>
                  <a:lnTo>
                    <a:pt x="2870200" y="1387348"/>
                  </a:lnTo>
                  <a:lnTo>
                    <a:pt x="2870200" y="1374648"/>
                  </a:lnTo>
                  <a:close/>
                </a:path>
                <a:path w="5687695" h="1419225">
                  <a:moveTo>
                    <a:pt x="2935224" y="0"/>
                  </a:moveTo>
                  <a:lnTo>
                    <a:pt x="2884424" y="0"/>
                  </a:lnTo>
                  <a:lnTo>
                    <a:pt x="2884424" y="12700"/>
                  </a:lnTo>
                  <a:lnTo>
                    <a:pt x="2935224" y="12700"/>
                  </a:lnTo>
                  <a:lnTo>
                    <a:pt x="2935224" y="0"/>
                  </a:lnTo>
                  <a:close/>
                </a:path>
                <a:path w="5687695" h="1419225">
                  <a:moveTo>
                    <a:pt x="2959100" y="1374648"/>
                  </a:moveTo>
                  <a:lnTo>
                    <a:pt x="2908300" y="1374648"/>
                  </a:lnTo>
                  <a:lnTo>
                    <a:pt x="2908300" y="1387348"/>
                  </a:lnTo>
                  <a:lnTo>
                    <a:pt x="2959100" y="1387348"/>
                  </a:lnTo>
                  <a:lnTo>
                    <a:pt x="2959100" y="1374648"/>
                  </a:lnTo>
                  <a:close/>
                </a:path>
                <a:path w="5687695" h="1419225">
                  <a:moveTo>
                    <a:pt x="3024124" y="0"/>
                  </a:moveTo>
                  <a:lnTo>
                    <a:pt x="2973324" y="0"/>
                  </a:lnTo>
                  <a:lnTo>
                    <a:pt x="2973324" y="12700"/>
                  </a:lnTo>
                  <a:lnTo>
                    <a:pt x="3024124" y="12700"/>
                  </a:lnTo>
                  <a:lnTo>
                    <a:pt x="3024124" y="0"/>
                  </a:lnTo>
                  <a:close/>
                </a:path>
                <a:path w="5687695" h="1419225">
                  <a:moveTo>
                    <a:pt x="3048000" y="1374648"/>
                  </a:moveTo>
                  <a:lnTo>
                    <a:pt x="2997200" y="1374648"/>
                  </a:lnTo>
                  <a:lnTo>
                    <a:pt x="2997200" y="1387348"/>
                  </a:lnTo>
                  <a:lnTo>
                    <a:pt x="3048000" y="1387348"/>
                  </a:lnTo>
                  <a:lnTo>
                    <a:pt x="3048000" y="1374648"/>
                  </a:lnTo>
                  <a:close/>
                </a:path>
                <a:path w="5687695" h="1419225">
                  <a:moveTo>
                    <a:pt x="3113024" y="0"/>
                  </a:moveTo>
                  <a:lnTo>
                    <a:pt x="3062224" y="0"/>
                  </a:lnTo>
                  <a:lnTo>
                    <a:pt x="3062224" y="12700"/>
                  </a:lnTo>
                  <a:lnTo>
                    <a:pt x="3113024" y="12700"/>
                  </a:lnTo>
                  <a:lnTo>
                    <a:pt x="3113024" y="0"/>
                  </a:lnTo>
                  <a:close/>
                </a:path>
                <a:path w="5687695" h="1419225">
                  <a:moveTo>
                    <a:pt x="3127248" y="1380998"/>
                  </a:moveTo>
                  <a:lnTo>
                    <a:pt x="3051048" y="1342898"/>
                  </a:lnTo>
                  <a:lnTo>
                    <a:pt x="3051048" y="1419098"/>
                  </a:lnTo>
                  <a:lnTo>
                    <a:pt x="3127248" y="1380998"/>
                  </a:lnTo>
                  <a:close/>
                </a:path>
                <a:path w="5687695" h="1419225">
                  <a:moveTo>
                    <a:pt x="3201924" y="0"/>
                  </a:moveTo>
                  <a:lnTo>
                    <a:pt x="3151124" y="0"/>
                  </a:lnTo>
                  <a:lnTo>
                    <a:pt x="3151124" y="12700"/>
                  </a:lnTo>
                  <a:lnTo>
                    <a:pt x="3201924" y="12700"/>
                  </a:lnTo>
                  <a:lnTo>
                    <a:pt x="3201924" y="0"/>
                  </a:lnTo>
                  <a:close/>
                </a:path>
                <a:path w="5687695" h="1419225">
                  <a:moveTo>
                    <a:pt x="3290824" y="0"/>
                  </a:moveTo>
                  <a:lnTo>
                    <a:pt x="3240024" y="0"/>
                  </a:lnTo>
                  <a:lnTo>
                    <a:pt x="3240024" y="12700"/>
                  </a:lnTo>
                  <a:lnTo>
                    <a:pt x="3290824" y="12700"/>
                  </a:lnTo>
                  <a:lnTo>
                    <a:pt x="3290824" y="0"/>
                  </a:lnTo>
                  <a:close/>
                </a:path>
                <a:path w="5687695" h="1419225">
                  <a:moveTo>
                    <a:pt x="3379724" y="0"/>
                  </a:moveTo>
                  <a:lnTo>
                    <a:pt x="3328924" y="0"/>
                  </a:lnTo>
                  <a:lnTo>
                    <a:pt x="3328924" y="12700"/>
                  </a:lnTo>
                  <a:lnTo>
                    <a:pt x="3379724" y="12700"/>
                  </a:lnTo>
                  <a:lnTo>
                    <a:pt x="3379724" y="0"/>
                  </a:lnTo>
                  <a:close/>
                </a:path>
                <a:path w="5687695" h="1419225">
                  <a:moveTo>
                    <a:pt x="3468624" y="0"/>
                  </a:moveTo>
                  <a:lnTo>
                    <a:pt x="3417824" y="0"/>
                  </a:lnTo>
                  <a:lnTo>
                    <a:pt x="3417824" y="12700"/>
                  </a:lnTo>
                  <a:lnTo>
                    <a:pt x="3468624" y="12700"/>
                  </a:lnTo>
                  <a:lnTo>
                    <a:pt x="3468624" y="0"/>
                  </a:lnTo>
                  <a:close/>
                </a:path>
                <a:path w="5687695" h="1419225">
                  <a:moveTo>
                    <a:pt x="3557524" y="0"/>
                  </a:moveTo>
                  <a:lnTo>
                    <a:pt x="3506724" y="0"/>
                  </a:lnTo>
                  <a:lnTo>
                    <a:pt x="3506724" y="12700"/>
                  </a:lnTo>
                  <a:lnTo>
                    <a:pt x="3557524" y="12700"/>
                  </a:lnTo>
                  <a:lnTo>
                    <a:pt x="3557524" y="0"/>
                  </a:lnTo>
                  <a:close/>
                </a:path>
                <a:path w="5687695" h="1419225">
                  <a:moveTo>
                    <a:pt x="3646424" y="0"/>
                  </a:moveTo>
                  <a:lnTo>
                    <a:pt x="3595624" y="0"/>
                  </a:lnTo>
                  <a:lnTo>
                    <a:pt x="3595624" y="12700"/>
                  </a:lnTo>
                  <a:lnTo>
                    <a:pt x="3646424" y="12700"/>
                  </a:lnTo>
                  <a:lnTo>
                    <a:pt x="3646424" y="0"/>
                  </a:lnTo>
                  <a:close/>
                </a:path>
                <a:path w="5687695" h="1419225">
                  <a:moveTo>
                    <a:pt x="3735324" y="0"/>
                  </a:moveTo>
                  <a:lnTo>
                    <a:pt x="3684524" y="0"/>
                  </a:lnTo>
                  <a:lnTo>
                    <a:pt x="3684524" y="12700"/>
                  </a:lnTo>
                  <a:lnTo>
                    <a:pt x="3735324" y="12700"/>
                  </a:lnTo>
                  <a:lnTo>
                    <a:pt x="3735324" y="0"/>
                  </a:lnTo>
                  <a:close/>
                </a:path>
                <a:path w="5687695" h="1419225">
                  <a:moveTo>
                    <a:pt x="3824224" y="0"/>
                  </a:moveTo>
                  <a:lnTo>
                    <a:pt x="3773424" y="0"/>
                  </a:lnTo>
                  <a:lnTo>
                    <a:pt x="3773424" y="12700"/>
                  </a:lnTo>
                  <a:lnTo>
                    <a:pt x="3824224" y="12700"/>
                  </a:lnTo>
                  <a:lnTo>
                    <a:pt x="3824224" y="0"/>
                  </a:lnTo>
                  <a:close/>
                </a:path>
                <a:path w="5687695" h="1419225">
                  <a:moveTo>
                    <a:pt x="3913124" y="0"/>
                  </a:moveTo>
                  <a:lnTo>
                    <a:pt x="3862324" y="0"/>
                  </a:lnTo>
                  <a:lnTo>
                    <a:pt x="3862324" y="12700"/>
                  </a:lnTo>
                  <a:lnTo>
                    <a:pt x="3913124" y="12700"/>
                  </a:lnTo>
                  <a:lnTo>
                    <a:pt x="3913124" y="0"/>
                  </a:lnTo>
                  <a:close/>
                </a:path>
                <a:path w="5687695" h="1419225">
                  <a:moveTo>
                    <a:pt x="4002024" y="0"/>
                  </a:moveTo>
                  <a:lnTo>
                    <a:pt x="3951224" y="0"/>
                  </a:lnTo>
                  <a:lnTo>
                    <a:pt x="3951224" y="12700"/>
                  </a:lnTo>
                  <a:lnTo>
                    <a:pt x="4002024" y="12700"/>
                  </a:lnTo>
                  <a:lnTo>
                    <a:pt x="4002024" y="0"/>
                  </a:lnTo>
                  <a:close/>
                </a:path>
                <a:path w="5687695" h="1419225">
                  <a:moveTo>
                    <a:pt x="4090924" y="0"/>
                  </a:moveTo>
                  <a:lnTo>
                    <a:pt x="4040124" y="0"/>
                  </a:lnTo>
                  <a:lnTo>
                    <a:pt x="4040124" y="12700"/>
                  </a:lnTo>
                  <a:lnTo>
                    <a:pt x="4090924" y="12700"/>
                  </a:lnTo>
                  <a:lnTo>
                    <a:pt x="4090924" y="0"/>
                  </a:lnTo>
                  <a:close/>
                </a:path>
                <a:path w="5687695" h="1419225">
                  <a:moveTo>
                    <a:pt x="4179824" y="0"/>
                  </a:moveTo>
                  <a:lnTo>
                    <a:pt x="4129024" y="0"/>
                  </a:lnTo>
                  <a:lnTo>
                    <a:pt x="4129024" y="12700"/>
                  </a:lnTo>
                  <a:lnTo>
                    <a:pt x="4179824" y="12700"/>
                  </a:lnTo>
                  <a:lnTo>
                    <a:pt x="4179824" y="0"/>
                  </a:lnTo>
                  <a:close/>
                </a:path>
                <a:path w="5687695" h="1419225">
                  <a:moveTo>
                    <a:pt x="4268724" y="0"/>
                  </a:moveTo>
                  <a:lnTo>
                    <a:pt x="4217924" y="0"/>
                  </a:lnTo>
                  <a:lnTo>
                    <a:pt x="4217924" y="12700"/>
                  </a:lnTo>
                  <a:lnTo>
                    <a:pt x="4268724" y="12700"/>
                  </a:lnTo>
                  <a:lnTo>
                    <a:pt x="4268724" y="0"/>
                  </a:lnTo>
                  <a:close/>
                </a:path>
                <a:path w="5687695" h="1419225">
                  <a:moveTo>
                    <a:pt x="4357624" y="0"/>
                  </a:moveTo>
                  <a:lnTo>
                    <a:pt x="4306824" y="0"/>
                  </a:lnTo>
                  <a:lnTo>
                    <a:pt x="4306824" y="12700"/>
                  </a:lnTo>
                  <a:lnTo>
                    <a:pt x="4357624" y="12700"/>
                  </a:lnTo>
                  <a:lnTo>
                    <a:pt x="4357624" y="0"/>
                  </a:lnTo>
                  <a:close/>
                </a:path>
                <a:path w="5687695" h="1419225">
                  <a:moveTo>
                    <a:pt x="4446524" y="0"/>
                  </a:moveTo>
                  <a:lnTo>
                    <a:pt x="4395724" y="0"/>
                  </a:lnTo>
                  <a:lnTo>
                    <a:pt x="4395724" y="12700"/>
                  </a:lnTo>
                  <a:lnTo>
                    <a:pt x="4446524" y="12700"/>
                  </a:lnTo>
                  <a:lnTo>
                    <a:pt x="4446524" y="0"/>
                  </a:lnTo>
                  <a:close/>
                </a:path>
                <a:path w="5687695" h="1419225">
                  <a:moveTo>
                    <a:pt x="4535424" y="0"/>
                  </a:moveTo>
                  <a:lnTo>
                    <a:pt x="4484624" y="0"/>
                  </a:lnTo>
                  <a:lnTo>
                    <a:pt x="4484624" y="12700"/>
                  </a:lnTo>
                  <a:lnTo>
                    <a:pt x="4535424" y="12700"/>
                  </a:lnTo>
                  <a:lnTo>
                    <a:pt x="4535424" y="0"/>
                  </a:lnTo>
                  <a:close/>
                </a:path>
                <a:path w="5687695" h="1419225">
                  <a:moveTo>
                    <a:pt x="4624324" y="0"/>
                  </a:moveTo>
                  <a:lnTo>
                    <a:pt x="4573524" y="0"/>
                  </a:lnTo>
                  <a:lnTo>
                    <a:pt x="4573524" y="12700"/>
                  </a:lnTo>
                  <a:lnTo>
                    <a:pt x="4624324" y="12700"/>
                  </a:lnTo>
                  <a:lnTo>
                    <a:pt x="4624324" y="0"/>
                  </a:lnTo>
                  <a:close/>
                </a:path>
                <a:path w="5687695" h="1419225">
                  <a:moveTo>
                    <a:pt x="4713224" y="0"/>
                  </a:moveTo>
                  <a:lnTo>
                    <a:pt x="4662424" y="0"/>
                  </a:lnTo>
                  <a:lnTo>
                    <a:pt x="4662424" y="12700"/>
                  </a:lnTo>
                  <a:lnTo>
                    <a:pt x="4713224" y="12700"/>
                  </a:lnTo>
                  <a:lnTo>
                    <a:pt x="4713224" y="0"/>
                  </a:lnTo>
                  <a:close/>
                </a:path>
                <a:path w="5687695" h="1419225">
                  <a:moveTo>
                    <a:pt x="4802124" y="0"/>
                  </a:moveTo>
                  <a:lnTo>
                    <a:pt x="4751324" y="0"/>
                  </a:lnTo>
                  <a:lnTo>
                    <a:pt x="4751324" y="12700"/>
                  </a:lnTo>
                  <a:lnTo>
                    <a:pt x="4802124" y="12700"/>
                  </a:lnTo>
                  <a:lnTo>
                    <a:pt x="4802124" y="0"/>
                  </a:lnTo>
                  <a:close/>
                </a:path>
                <a:path w="5687695" h="1419225">
                  <a:moveTo>
                    <a:pt x="4891024" y="0"/>
                  </a:moveTo>
                  <a:lnTo>
                    <a:pt x="4840224" y="0"/>
                  </a:lnTo>
                  <a:lnTo>
                    <a:pt x="4840224" y="12700"/>
                  </a:lnTo>
                  <a:lnTo>
                    <a:pt x="4891024" y="12700"/>
                  </a:lnTo>
                  <a:lnTo>
                    <a:pt x="4891024" y="0"/>
                  </a:lnTo>
                  <a:close/>
                </a:path>
                <a:path w="5687695" h="1419225">
                  <a:moveTo>
                    <a:pt x="4979924" y="0"/>
                  </a:moveTo>
                  <a:lnTo>
                    <a:pt x="4929124" y="0"/>
                  </a:lnTo>
                  <a:lnTo>
                    <a:pt x="4929124" y="12700"/>
                  </a:lnTo>
                  <a:lnTo>
                    <a:pt x="4979924" y="12700"/>
                  </a:lnTo>
                  <a:lnTo>
                    <a:pt x="4979924" y="0"/>
                  </a:lnTo>
                  <a:close/>
                </a:path>
                <a:path w="5687695" h="1419225">
                  <a:moveTo>
                    <a:pt x="5068824" y="0"/>
                  </a:moveTo>
                  <a:lnTo>
                    <a:pt x="5018024" y="0"/>
                  </a:lnTo>
                  <a:lnTo>
                    <a:pt x="5018024" y="12700"/>
                  </a:lnTo>
                  <a:lnTo>
                    <a:pt x="5068824" y="12700"/>
                  </a:lnTo>
                  <a:lnTo>
                    <a:pt x="5068824" y="0"/>
                  </a:lnTo>
                  <a:close/>
                </a:path>
                <a:path w="5687695" h="1419225">
                  <a:moveTo>
                    <a:pt x="5157724" y="0"/>
                  </a:moveTo>
                  <a:lnTo>
                    <a:pt x="5106924" y="0"/>
                  </a:lnTo>
                  <a:lnTo>
                    <a:pt x="5106924" y="12700"/>
                  </a:lnTo>
                  <a:lnTo>
                    <a:pt x="5157724" y="12700"/>
                  </a:lnTo>
                  <a:lnTo>
                    <a:pt x="5157724" y="0"/>
                  </a:lnTo>
                  <a:close/>
                </a:path>
                <a:path w="5687695" h="1419225">
                  <a:moveTo>
                    <a:pt x="5246624" y="0"/>
                  </a:moveTo>
                  <a:lnTo>
                    <a:pt x="5195824" y="0"/>
                  </a:lnTo>
                  <a:lnTo>
                    <a:pt x="5195824" y="12700"/>
                  </a:lnTo>
                  <a:lnTo>
                    <a:pt x="5246624" y="12700"/>
                  </a:lnTo>
                  <a:lnTo>
                    <a:pt x="5246624" y="0"/>
                  </a:lnTo>
                  <a:close/>
                </a:path>
                <a:path w="5687695" h="1419225">
                  <a:moveTo>
                    <a:pt x="5335524" y="0"/>
                  </a:moveTo>
                  <a:lnTo>
                    <a:pt x="5284724" y="0"/>
                  </a:lnTo>
                  <a:lnTo>
                    <a:pt x="5284724" y="12700"/>
                  </a:lnTo>
                  <a:lnTo>
                    <a:pt x="5335524" y="12700"/>
                  </a:lnTo>
                  <a:lnTo>
                    <a:pt x="5335524" y="0"/>
                  </a:lnTo>
                  <a:close/>
                </a:path>
                <a:path w="5687695" h="1419225">
                  <a:moveTo>
                    <a:pt x="5424424" y="0"/>
                  </a:moveTo>
                  <a:lnTo>
                    <a:pt x="5373624" y="0"/>
                  </a:lnTo>
                  <a:lnTo>
                    <a:pt x="5373624" y="12700"/>
                  </a:lnTo>
                  <a:lnTo>
                    <a:pt x="5424424" y="12700"/>
                  </a:lnTo>
                  <a:lnTo>
                    <a:pt x="5424424" y="0"/>
                  </a:lnTo>
                  <a:close/>
                </a:path>
                <a:path w="5687695" h="1419225">
                  <a:moveTo>
                    <a:pt x="5513324" y="0"/>
                  </a:moveTo>
                  <a:lnTo>
                    <a:pt x="5462524" y="0"/>
                  </a:lnTo>
                  <a:lnTo>
                    <a:pt x="5462524" y="12700"/>
                  </a:lnTo>
                  <a:lnTo>
                    <a:pt x="5513324" y="12700"/>
                  </a:lnTo>
                  <a:lnTo>
                    <a:pt x="5513324" y="0"/>
                  </a:lnTo>
                  <a:close/>
                </a:path>
                <a:path w="5687695" h="1419225">
                  <a:moveTo>
                    <a:pt x="5602224" y="0"/>
                  </a:moveTo>
                  <a:lnTo>
                    <a:pt x="5551424" y="0"/>
                  </a:lnTo>
                  <a:lnTo>
                    <a:pt x="5551424" y="12700"/>
                  </a:lnTo>
                  <a:lnTo>
                    <a:pt x="5602224" y="12700"/>
                  </a:lnTo>
                  <a:lnTo>
                    <a:pt x="5602224" y="0"/>
                  </a:lnTo>
                  <a:close/>
                </a:path>
                <a:path w="5687695" h="1419225">
                  <a:moveTo>
                    <a:pt x="5655437" y="886333"/>
                  </a:moveTo>
                  <a:lnTo>
                    <a:pt x="5642737" y="886333"/>
                  </a:lnTo>
                  <a:lnTo>
                    <a:pt x="5642610" y="937133"/>
                  </a:lnTo>
                  <a:lnTo>
                    <a:pt x="5655310" y="937133"/>
                  </a:lnTo>
                  <a:lnTo>
                    <a:pt x="5655437" y="886333"/>
                  </a:lnTo>
                  <a:close/>
                </a:path>
                <a:path w="5687695" h="1419225">
                  <a:moveTo>
                    <a:pt x="5655437" y="797433"/>
                  </a:moveTo>
                  <a:lnTo>
                    <a:pt x="5642737" y="797433"/>
                  </a:lnTo>
                  <a:lnTo>
                    <a:pt x="5642737" y="848233"/>
                  </a:lnTo>
                  <a:lnTo>
                    <a:pt x="5655437" y="848233"/>
                  </a:lnTo>
                  <a:lnTo>
                    <a:pt x="5655437" y="797433"/>
                  </a:lnTo>
                  <a:close/>
                </a:path>
                <a:path w="5687695" h="1419225">
                  <a:moveTo>
                    <a:pt x="5655437" y="708533"/>
                  </a:moveTo>
                  <a:lnTo>
                    <a:pt x="5642737" y="708533"/>
                  </a:lnTo>
                  <a:lnTo>
                    <a:pt x="5642737" y="759333"/>
                  </a:lnTo>
                  <a:lnTo>
                    <a:pt x="5655437" y="759333"/>
                  </a:lnTo>
                  <a:lnTo>
                    <a:pt x="5655437" y="708533"/>
                  </a:lnTo>
                  <a:close/>
                </a:path>
                <a:path w="5687695" h="1419225">
                  <a:moveTo>
                    <a:pt x="5655437" y="619633"/>
                  </a:moveTo>
                  <a:lnTo>
                    <a:pt x="5642737" y="619633"/>
                  </a:lnTo>
                  <a:lnTo>
                    <a:pt x="5642737" y="670433"/>
                  </a:lnTo>
                  <a:lnTo>
                    <a:pt x="5655437" y="670433"/>
                  </a:lnTo>
                  <a:lnTo>
                    <a:pt x="5655437" y="619633"/>
                  </a:lnTo>
                  <a:close/>
                </a:path>
                <a:path w="5687695" h="1419225">
                  <a:moveTo>
                    <a:pt x="5655564" y="530733"/>
                  </a:moveTo>
                  <a:lnTo>
                    <a:pt x="5642864" y="530733"/>
                  </a:lnTo>
                  <a:lnTo>
                    <a:pt x="5642737" y="581533"/>
                  </a:lnTo>
                  <a:lnTo>
                    <a:pt x="5655437" y="581533"/>
                  </a:lnTo>
                  <a:lnTo>
                    <a:pt x="5655564" y="530733"/>
                  </a:lnTo>
                  <a:close/>
                </a:path>
                <a:path w="5687695" h="1419225">
                  <a:moveTo>
                    <a:pt x="5655564" y="441833"/>
                  </a:moveTo>
                  <a:lnTo>
                    <a:pt x="5642864" y="441833"/>
                  </a:lnTo>
                  <a:lnTo>
                    <a:pt x="5642864" y="492633"/>
                  </a:lnTo>
                  <a:lnTo>
                    <a:pt x="5655564" y="492633"/>
                  </a:lnTo>
                  <a:lnTo>
                    <a:pt x="5655564" y="441833"/>
                  </a:lnTo>
                  <a:close/>
                </a:path>
                <a:path w="5687695" h="1419225">
                  <a:moveTo>
                    <a:pt x="5655564" y="352933"/>
                  </a:moveTo>
                  <a:lnTo>
                    <a:pt x="5642864" y="352933"/>
                  </a:lnTo>
                  <a:lnTo>
                    <a:pt x="5642864" y="403733"/>
                  </a:lnTo>
                  <a:lnTo>
                    <a:pt x="5655564" y="403733"/>
                  </a:lnTo>
                  <a:lnTo>
                    <a:pt x="5655564" y="352933"/>
                  </a:lnTo>
                  <a:close/>
                </a:path>
                <a:path w="5687695" h="1419225">
                  <a:moveTo>
                    <a:pt x="5655564" y="264033"/>
                  </a:moveTo>
                  <a:lnTo>
                    <a:pt x="5642864" y="264033"/>
                  </a:lnTo>
                  <a:lnTo>
                    <a:pt x="5642864" y="314833"/>
                  </a:lnTo>
                  <a:lnTo>
                    <a:pt x="5655564" y="314833"/>
                  </a:lnTo>
                  <a:lnTo>
                    <a:pt x="5655564" y="264033"/>
                  </a:lnTo>
                  <a:close/>
                </a:path>
                <a:path w="5687695" h="1419225">
                  <a:moveTo>
                    <a:pt x="5655691" y="175133"/>
                  </a:moveTo>
                  <a:lnTo>
                    <a:pt x="5642991" y="175133"/>
                  </a:lnTo>
                  <a:lnTo>
                    <a:pt x="5642991" y="225933"/>
                  </a:lnTo>
                  <a:lnTo>
                    <a:pt x="5655691" y="225933"/>
                  </a:lnTo>
                  <a:lnTo>
                    <a:pt x="5655691" y="175133"/>
                  </a:lnTo>
                  <a:close/>
                </a:path>
                <a:path w="5687695" h="1419225">
                  <a:moveTo>
                    <a:pt x="5655691" y="86233"/>
                  </a:moveTo>
                  <a:lnTo>
                    <a:pt x="5642991" y="86233"/>
                  </a:lnTo>
                  <a:lnTo>
                    <a:pt x="5642991" y="137033"/>
                  </a:lnTo>
                  <a:lnTo>
                    <a:pt x="5655691" y="137033"/>
                  </a:lnTo>
                  <a:lnTo>
                    <a:pt x="5655691" y="86233"/>
                  </a:lnTo>
                  <a:close/>
                </a:path>
                <a:path w="5687695" h="1419225">
                  <a:moveTo>
                    <a:pt x="5655691" y="2794"/>
                  </a:moveTo>
                  <a:lnTo>
                    <a:pt x="5652897" y="0"/>
                  </a:lnTo>
                  <a:lnTo>
                    <a:pt x="5640324" y="0"/>
                  </a:lnTo>
                  <a:lnTo>
                    <a:pt x="5640324" y="12700"/>
                  </a:lnTo>
                  <a:lnTo>
                    <a:pt x="5642991" y="12700"/>
                  </a:lnTo>
                  <a:lnTo>
                    <a:pt x="5642991" y="48133"/>
                  </a:lnTo>
                  <a:lnTo>
                    <a:pt x="5655691" y="48133"/>
                  </a:lnTo>
                  <a:lnTo>
                    <a:pt x="5655691" y="12700"/>
                  </a:lnTo>
                  <a:lnTo>
                    <a:pt x="5655691" y="6350"/>
                  </a:lnTo>
                  <a:lnTo>
                    <a:pt x="5655691" y="2794"/>
                  </a:lnTo>
                  <a:close/>
                </a:path>
                <a:path w="5687695" h="1419225">
                  <a:moveTo>
                    <a:pt x="5687441" y="953135"/>
                  </a:moveTo>
                  <a:lnTo>
                    <a:pt x="5611241" y="951103"/>
                  </a:lnTo>
                  <a:lnTo>
                    <a:pt x="5647944" y="1002919"/>
                  </a:lnTo>
                  <a:lnTo>
                    <a:pt x="5687441" y="953135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4400" y="4044798"/>
              <a:ext cx="365233" cy="470604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48" name="object 48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52" name="object 52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5" name="object 55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854907" y="4504561"/>
            <a:ext cx="71564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0078D6"/>
                </a:solidFill>
                <a:latin typeface="Calibri"/>
                <a:cs typeface="Calibri"/>
              </a:rPr>
              <a:t>Data</a:t>
            </a:r>
            <a:r>
              <a:rPr sz="1350" spc="-60" dirty="0">
                <a:solidFill>
                  <a:srgbClr val="0078D6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0078D6"/>
                </a:solidFill>
                <a:latin typeface="Calibri"/>
                <a:cs typeface="Calibri"/>
              </a:rPr>
              <a:t>Lake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519" y="469393"/>
            <a:ext cx="2499360" cy="430953"/>
            <a:chOff x="739139" y="352044"/>
            <a:chExt cx="1874520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39" y="352044"/>
              <a:ext cx="1874519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722" y="366984"/>
              <a:ext cx="1817001" cy="26554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43188" y="1464151"/>
            <a:ext cx="5526193" cy="3812155"/>
          </a:xfrm>
          <a:prstGeom prst="rect">
            <a:avLst/>
          </a:prstGeom>
        </p:spPr>
        <p:txBody>
          <a:bodyPr vert="horz" wrap="square" lIns="0" tIns="56727" rIns="0" bIns="0" rtlCol="0">
            <a:spAutoFit/>
          </a:bodyPr>
          <a:lstStyle/>
          <a:p>
            <a:pPr marL="246374" indent="-230288">
              <a:spcBef>
                <a:spcPts val="447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80" dirty="0">
                <a:solidFill>
                  <a:srgbClr val="20385D"/>
                </a:solidFill>
                <a:latin typeface="Calibri"/>
                <a:cs typeface="Calibri"/>
              </a:rPr>
              <a:t>Text</a:t>
            </a:r>
            <a:r>
              <a:rPr sz="2800" spc="2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Files!</a:t>
            </a:r>
            <a:endParaRPr sz="2800">
              <a:latin typeface="Calibri"/>
              <a:cs typeface="Calibri"/>
            </a:endParaRPr>
          </a:p>
          <a:p>
            <a:pPr marL="703562" lvl="1" indent="-230288">
              <a:spcBef>
                <a:spcPts val="272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Human</a:t>
            </a:r>
            <a:r>
              <a:rPr sz="2400" spc="1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readable</a:t>
            </a:r>
            <a:endParaRPr sz="2400">
              <a:latin typeface="Calibri"/>
              <a:cs typeface="Calibri"/>
            </a:endParaRPr>
          </a:p>
          <a:p>
            <a:pPr marL="703562" lvl="1" indent="-230288">
              <a:spcBef>
                <a:spcPts val="240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Standardized</a:t>
            </a:r>
            <a:endParaRPr sz="2400">
              <a:latin typeface="Calibri"/>
              <a:cs typeface="Calibri"/>
            </a:endParaRPr>
          </a:p>
          <a:p>
            <a:pPr marL="703562" lvl="1" indent="-230288">
              <a:spcBef>
                <a:spcPts val="240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27" dirty="0">
                <a:solidFill>
                  <a:srgbClr val="20385D"/>
                </a:solidFill>
                <a:latin typeface="Calibri"/>
                <a:cs typeface="Calibri"/>
              </a:rPr>
              <a:t>Well</a:t>
            </a: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supported</a:t>
            </a:r>
            <a:endParaRPr sz="2400">
              <a:latin typeface="Calibri"/>
              <a:cs typeface="Calibri"/>
            </a:endParaRPr>
          </a:p>
          <a:p>
            <a:pPr marL="703562" lvl="1" indent="-230288">
              <a:spcBef>
                <a:spcPts val="260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.txt, </a:t>
            </a:r>
            <a:r>
              <a:rPr sz="2400" spc="-47" dirty="0">
                <a:solidFill>
                  <a:srgbClr val="20385D"/>
                </a:solidFill>
                <a:latin typeface="Calibri"/>
                <a:cs typeface="Calibri"/>
              </a:rPr>
              <a:t>.csv,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246374" indent="-230288">
              <a:spcBef>
                <a:spcPts val="700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JSON</a:t>
            </a:r>
            <a:endParaRPr sz="2800">
              <a:latin typeface="Calibri"/>
              <a:cs typeface="Calibri"/>
            </a:endParaRPr>
          </a:p>
          <a:p>
            <a:pPr marL="703562" lvl="1" indent="-230288">
              <a:spcBef>
                <a:spcPts val="272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Human</a:t>
            </a:r>
            <a:r>
              <a:rPr sz="2400" spc="1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readable</a:t>
            </a:r>
            <a:endParaRPr sz="2400">
              <a:latin typeface="Calibri"/>
              <a:cs typeface="Calibri"/>
            </a:endParaRPr>
          </a:p>
          <a:p>
            <a:pPr marL="703562" lvl="1" indent="-230288">
              <a:spcBef>
                <a:spcPts val="240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Supports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complex</a:t>
            </a:r>
            <a:r>
              <a:rPr sz="2400" spc="2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nesting</a:t>
            </a:r>
            <a:endParaRPr sz="2400">
              <a:latin typeface="Calibri"/>
              <a:cs typeface="Calibri"/>
            </a:endParaRPr>
          </a:p>
          <a:p>
            <a:pPr marL="703562" lvl="1" indent="-230288">
              <a:spcBef>
                <a:spcPts val="240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Files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be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large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without</a:t>
            </a:r>
            <a:r>
              <a:rPr sz="2400" spc="7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compression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40509" y="3887216"/>
            <a:ext cx="962660" cy="1253913"/>
            <a:chOff x="5205381" y="2915411"/>
            <a:chExt cx="721995" cy="940435"/>
          </a:xfrm>
        </p:grpSpPr>
        <p:sp>
          <p:nvSpPr>
            <p:cNvPr id="7" name="object 7"/>
            <p:cNvSpPr/>
            <p:nvPr/>
          </p:nvSpPr>
          <p:spPr>
            <a:xfrm>
              <a:off x="5205381" y="2915411"/>
              <a:ext cx="721995" cy="940435"/>
            </a:xfrm>
            <a:custGeom>
              <a:avLst/>
              <a:gdLst/>
              <a:ahLst/>
              <a:cxnLst/>
              <a:rect l="l" t="t" r="r" b="b"/>
              <a:pathLst>
                <a:path w="721995" h="940435">
                  <a:moveTo>
                    <a:pt x="697348" y="939874"/>
                  </a:moveTo>
                  <a:lnTo>
                    <a:pt x="24561" y="939874"/>
                  </a:lnTo>
                  <a:lnTo>
                    <a:pt x="15001" y="938066"/>
                  </a:lnTo>
                  <a:lnTo>
                    <a:pt x="7193" y="933654"/>
                  </a:lnTo>
                  <a:lnTo>
                    <a:pt x="1930" y="928156"/>
                  </a:lnTo>
                  <a:lnTo>
                    <a:pt x="0" y="923090"/>
                  </a:lnTo>
                  <a:lnTo>
                    <a:pt x="0" y="32324"/>
                  </a:lnTo>
                  <a:lnTo>
                    <a:pt x="1930" y="18274"/>
                  </a:lnTo>
                  <a:lnTo>
                    <a:pt x="7193" y="8163"/>
                  </a:lnTo>
                  <a:lnTo>
                    <a:pt x="15001" y="2050"/>
                  </a:lnTo>
                  <a:lnTo>
                    <a:pt x="24561" y="0"/>
                  </a:lnTo>
                  <a:lnTo>
                    <a:pt x="511801" y="0"/>
                  </a:lnTo>
                  <a:lnTo>
                    <a:pt x="515712" y="0"/>
                  </a:lnTo>
                  <a:lnTo>
                    <a:pt x="519473" y="1560"/>
                  </a:lnTo>
                  <a:lnTo>
                    <a:pt x="720349" y="202375"/>
                  </a:lnTo>
                  <a:lnTo>
                    <a:pt x="721910" y="206134"/>
                  </a:lnTo>
                  <a:lnTo>
                    <a:pt x="721910" y="923090"/>
                  </a:lnTo>
                  <a:lnTo>
                    <a:pt x="719980" y="928156"/>
                  </a:lnTo>
                  <a:lnTo>
                    <a:pt x="714716" y="933654"/>
                  </a:lnTo>
                  <a:lnTo>
                    <a:pt x="706909" y="938066"/>
                  </a:lnTo>
                  <a:lnTo>
                    <a:pt x="697348" y="939874"/>
                  </a:lnTo>
                  <a:close/>
                </a:path>
              </a:pathLst>
            </a:custGeom>
            <a:solidFill>
              <a:srgbClr val="E9E9E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725829" y="2917946"/>
              <a:ext cx="199390" cy="199390"/>
            </a:xfrm>
            <a:custGeom>
              <a:avLst/>
              <a:gdLst/>
              <a:ahLst/>
              <a:cxnLst/>
              <a:rect l="l" t="t" r="r" b="b"/>
              <a:pathLst>
                <a:path w="199389" h="199389">
                  <a:moveTo>
                    <a:pt x="198928" y="198867"/>
                  </a:moveTo>
                  <a:lnTo>
                    <a:pt x="0" y="198867"/>
                  </a:lnTo>
                  <a:lnTo>
                    <a:pt x="0" y="0"/>
                  </a:lnTo>
                  <a:lnTo>
                    <a:pt x="198928" y="198867"/>
                  </a:lnTo>
                  <a:close/>
                </a:path>
              </a:pathLst>
            </a:custGeom>
            <a:solidFill>
              <a:srgbClr val="D9D7C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205383" y="3569967"/>
              <a:ext cx="721995" cy="285750"/>
            </a:xfrm>
            <a:custGeom>
              <a:avLst/>
              <a:gdLst/>
              <a:ahLst/>
              <a:cxnLst/>
              <a:rect l="l" t="t" r="r" b="b"/>
              <a:pathLst>
                <a:path w="721995" h="285750">
                  <a:moveTo>
                    <a:pt x="697348" y="285319"/>
                  </a:moveTo>
                  <a:lnTo>
                    <a:pt x="24561" y="285319"/>
                  </a:lnTo>
                  <a:lnTo>
                    <a:pt x="15001" y="283389"/>
                  </a:lnTo>
                  <a:lnTo>
                    <a:pt x="7193" y="278127"/>
                  </a:lnTo>
                  <a:lnTo>
                    <a:pt x="1930" y="270322"/>
                  </a:lnTo>
                  <a:lnTo>
                    <a:pt x="0" y="260764"/>
                  </a:lnTo>
                  <a:lnTo>
                    <a:pt x="0" y="0"/>
                  </a:lnTo>
                  <a:lnTo>
                    <a:pt x="721910" y="0"/>
                  </a:lnTo>
                  <a:lnTo>
                    <a:pt x="721910" y="260764"/>
                  </a:lnTo>
                  <a:lnTo>
                    <a:pt x="719980" y="270322"/>
                  </a:lnTo>
                  <a:lnTo>
                    <a:pt x="714716" y="278127"/>
                  </a:lnTo>
                  <a:lnTo>
                    <a:pt x="706909" y="283389"/>
                  </a:lnTo>
                  <a:lnTo>
                    <a:pt x="697348" y="285319"/>
                  </a:lnTo>
                  <a:close/>
                </a:path>
              </a:pathLst>
            </a:custGeom>
            <a:solidFill>
              <a:srgbClr val="9777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8498" y="3632368"/>
              <a:ext cx="103518" cy="1737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0799" y="3633073"/>
              <a:ext cx="98263" cy="1727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4314" y="3633073"/>
              <a:ext cx="140923" cy="1730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4037" y="3635825"/>
              <a:ext cx="122338" cy="1691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39689" y="3116821"/>
              <a:ext cx="436880" cy="335915"/>
            </a:xfrm>
            <a:custGeom>
              <a:avLst/>
              <a:gdLst/>
              <a:ahLst/>
              <a:cxnLst/>
              <a:rect l="l" t="t" r="r" b="b"/>
              <a:pathLst>
                <a:path w="436879" h="335914">
                  <a:moveTo>
                    <a:pt x="117525" y="7518"/>
                  </a:moveTo>
                  <a:lnTo>
                    <a:pt x="110020" y="0"/>
                  </a:lnTo>
                  <a:lnTo>
                    <a:pt x="100736" y="0"/>
                  </a:lnTo>
                  <a:lnTo>
                    <a:pt x="81153" y="3962"/>
                  </a:lnTo>
                  <a:lnTo>
                    <a:pt x="65138" y="14770"/>
                  </a:lnTo>
                  <a:lnTo>
                    <a:pt x="54330" y="30772"/>
                  </a:lnTo>
                  <a:lnTo>
                    <a:pt x="50368" y="50342"/>
                  </a:lnTo>
                  <a:lnTo>
                    <a:pt x="50368" y="117487"/>
                  </a:lnTo>
                  <a:lnTo>
                    <a:pt x="47726" y="130543"/>
                  </a:lnTo>
                  <a:lnTo>
                    <a:pt x="40525" y="141211"/>
                  </a:lnTo>
                  <a:lnTo>
                    <a:pt x="29845" y="148412"/>
                  </a:lnTo>
                  <a:lnTo>
                    <a:pt x="16789" y="151053"/>
                  </a:lnTo>
                  <a:lnTo>
                    <a:pt x="7505" y="151053"/>
                  </a:lnTo>
                  <a:lnTo>
                    <a:pt x="0" y="158572"/>
                  </a:lnTo>
                  <a:lnTo>
                    <a:pt x="0" y="177101"/>
                  </a:lnTo>
                  <a:lnTo>
                    <a:pt x="7505" y="184619"/>
                  </a:lnTo>
                  <a:lnTo>
                    <a:pt x="16789" y="184619"/>
                  </a:lnTo>
                  <a:lnTo>
                    <a:pt x="29845" y="187261"/>
                  </a:lnTo>
                  <a:lnTo>
                    <a:pt x="40525" y="194462"/>
                  </a:lnTo>
                  <a:lnTo>
                    <a:pt x="47726" y="205130"/>
                  </a:lnTo>
                  <a:lnTo>
                    <a:pt x="50368" y="218186"/>
                  </a:lnTo>
                  <a:lnTo>
                    <a:pt x="50368" y="285318"/>
                  </a:lnTo>
                  <a:lnTo>
                    <a:pt x="54330" y="304901"/>
                  </a:lnTo>
                  <a:lnTo>
                    <a:pt x="65138" y="320903"/>
                  </a:lnTo>
                  <a:lnTo>
                    <a:pt x="81153" y="331698"/>
                  </a:lnTo>
                  <a:lnTo>
                    <a:pt x="100736" y="335673"/>
                  </a:lnTo>
                  <a:lnTo>
                    <a:pt x="110020" y="335673"/>
                  </a:lnTo>
                  <a:lnTo>
                    <a:pt x="117525" y="328155"/>
                  </a:lnTo>
                  <a:lnTo>
                    <a:pt x="117525" y="309626"/>
                  </a:lnTo>
                  <a:lnTo>
                    <a:pt x="110020" y="302094"/>
                  </a:lnTo>
                  <a:lnTo>
                    <a:pt x="91465" y="302094"/>
                  </a:lnTo>
                  <a:lnTo>
                    <a:pt x="83947" y="294563"/>
                  </a:lnTo>
                  <a:lnTo>
                    <a:pt x="83947" y="218186"/>
                  </a:lnTo>
                  <a:lnTo>
                    <a:pt x="82296" y="203555"/>
                  </a:lnTo>
                  <a:lnTo>
                    <a:pt x="77635" y="190080"/>
                  </a:lnTo>
                  <a:lnTo>
                    <a:pt x="70319" y="178066"/>
                  </a:lnTo>
                  <a:lnTo>
                    <a:pt x="60744" y="167830"/>
                  </a:lnTo>
                  <a:lnTo>
                    <a:pt x="70319" y="157607"/>
                  </a:lnTo>
                  <a:lnTo>
                    <a:pt x="77635" y="145592"/>
                  </a:lnTo>
                  <a:lnTo>
                    <a:pt x="82296" y="132118"/>
                  </a:lnTo>
                  <a:lnTo>
                    <a:pt x="83947" y="117487"/>
                  </a:lnTo>
                  <a:lnTo>
                    <a:pt x="83947" y="41097"/>
                  </a:lnTo>
                  <a:lnTo>
                    <a:pt x="91465" y="33566"/>
                  </a:lnTo>
                  <a:lnTo>
                    <a:pt x="110020" y="33566"/>
                  </a:lnTo>
                  <a:lnTo>
                    <a:pt x="117525" y="26047"/>
                  </a:lnTo>
                  <a:lnTo>
                    <a:pt x="117525" y="7518"/>
                  </a:lnTo>
                  <a:close/>
                </a:path>
                <a:path w="436879" h="335914">
                  <a:moveTo>
                    <a:pt x="235038" y="208915"/>
                  </a:moveTo>
                  <a:lnTo>
                    <a:pt x="227533" y="201396"/>
                  </a:lnTo>
                  <a:lnTo>
                    <a:pt x="218249" y="201396"/>
                  </a:lnTo>
                  <a:lnTo>
                    <a:pt x="208965" y="201396"/>
                  </a:lnTo>
                  <a:lnTo>
                    <a:pt x="201460" y="208915"/>
                  </a:lnTo>
                  <a:lnTo>
                    <a:pt x="201460" y="277799"/>
                  </a:lnTo>
                  <a:lnTo>
                    <a:pt x="208965" y="285318"/>
                  </a:lnTo>
                  <a:lnTo>
                    <a:pt x="227533" y="285318"/>
                  </a:lnTo>
                  <a:lnTo>
                    <a:pt x="235038" y="277799"/>
                  </a:lnTo>
                  <a:lnTo>
                    <a:pt x="235038" y="208915"/>
                  </a:lnTo>
                  <a:close/>
                </a:path>
                <a:path w="436879" h="335914">
                  <a:moveTo>
                    <a:pt x="243433" y="109093"/>
                  </a:moveTo>
                  <a:lnTo>
                    <a:pt x="241452" y="99288"/>
                  </a:lnTo>
                  <a:lnTo>
                    <a:pt x="236054" y="91287"/>
                  </a:lnTo>
                  <a:lnTo>
                    <a:pt x="228053" y="85890"/>
                  </a:lnTo>
                  <a:lnTo>
                    <a:pt x="218249" y="83921"/>
                  </a:lnTo>
                  <a:lnTo>
                    <a:pt x="208457" y="85890"/>
                  </a:lnTo>
                  <a:lnTo>
                    <a:pt x="200444" y="91287"/>
                  </a:lnTo>
                  <a:lnTo>
                    <a:pt x="195046" y="99288"/>
                  </a:lnTo>
                  <a:lnTo>
                    <a:pt x="193065" y="109093"/>
                  </a:lnTo>
                  <a:lnTo>
                    <a:pt x="195046" y="118884"/>
                  </a:lnTo>
                  <a:lnTo>
                    <a:pt x="200444" y="126885"/>
                  </a:lnTo>
                  <a:lnTo>
                    <a:pt x="208457" y="132283"/>
                  </a:lnTo>
                  <a:lnTo>
                    <a:pt x="218249" y="134264"/>
                  </a:lnTo>
                  <a:lnTo>
                    <a:pt x="228053" y="132283"/>
                  </a:lnTo>
                  <a:lnTo>
                    <a:pt x="236054" y="126885"/>
                  </a:lnTo>
                  <a:lnTo>
                    <a:pt x="241452" y="118884"/>
                  </a:lnTo>
                  <a:lnTo>
                    <a:pt x="243433" y="109093"/>
                  </a:lnTo>
                  <a:close/>
                </a:path>
                <a:path w="436879" h="335914">
                  <a:moveTo>
                    <a:pt x="436511" y="158572"/>
                  </a:moveTo>
                  <a:lnTo>
                    <a:pt x="429006" y="151053"/>
                  </a:lnTo>
                  <a:lnTo>
                    <a:pt x="419722" y="151053"/>
                  </a:lnTo>
                  <a:lnTo>
                    <a:pt x="406654" y="148412"/>
                  </a:lnTo>
                  <a:lnTo>
                    <a:pt x="395986" y="141211"/>
                  </a:lnTo>
                  <a:lnTo>
                    <a:pt x="388785" y="130543"/>
                  </a:lnTo>
                  <a:lnTo>
                    <a:pt x="386143" y="117487"/>
                  </a:lnTo>
                  <a:lnTo>
                    <a:pt x="386143" y="50342"/>
                  </a:lnTo>
                  <a:lnTo>
                    <a:pt x="382181" y="30772"/>
                  </a:lnTo>
                  <a:lnTo>
                    <a:pt x="371373" y="14770"/>
                  </a:lnTo>
                  <a:lnTo>
                    <a:pt x="355358" y="3962"/>
                  </a:lnTo>
                  <a:lnTo>
                    <a:pt x="335775" y="0"/>
                  </a:lnTo>
                  <a:lnTo>
                    <a:pt x="326491" y="0"/>
                  </a:lnTo>
                  <a:lnTo>
                    <a:pt x="318985" y="7518"/>
                  </a:lnTo>
                  <a:lnTo>
                    <a:pt x="318985" y="26047"/>
                  </a:lnTo>
                  <a:lnTo>
                    <a:pt x="326491" y="33566"/>
                  </a:lnTo>
                  <a:lnTo>
                    <a:pt x="345046" y="33566"/>
                  </a:lnTo>
                  <a:lnTo>
                    <a:pt x="352564" y="41097"/>
                  </a:lnTo>
                  <a:lnTo>
                    <a:pt x="352564" y="117487"/>
                  </a:lnTo>
                  <a:lnTo>
                    <a:pt x="354203" y="132118"/>
                  </a:lnTo>
                  <a:lnTo>
                    <a:pt x="358876" y="145592"/>
                  </a:lnTo>
                  <a:lnTo>
                    <a:pt x="366191" y="157607"/>
                  </a:lnTo>
                  <a:lnTo>
                    <a:pt x="375767" y="167830"/>
                  </a:lnTo>
                  <a:lnTo>
                    <a:pt x="366191" y="178066"/>
                  </a:lnTo>
                  <a:lnTo>
                    <a:pt x="358876" y="190080"/>
                  </a:lnTo>
                  <a:lnTo>
                    <a:pt x="354203" y="203555"/>
                  </a:lnTo>
                  <a:lnTo>
                    <a:pt x="352564" y="218186"/>
                  </a:lnTo>
                  <a:lnTo>
                    <a:pt x="352564" y="294563"/>
                  </a:lnTo>
                  <a:lnTo>
                    <a:pt x="345046" y="302094"/>
                  </a:lnTo>
                  <a:lnTo>
                    <a:pt x="326491" y="302094"/>
                  </a:lnTo>
                  <a:lnTo>
                    <a:pt x="318985" y="309626"/>
                  </a:lnTo>
                  <a:lnTo>
                    <a:pt x="318985" y="328155"/>
                  </a:lnTo>
                  <a:lnTo>
                    <a:pt x="326491" y="335673"/>
                  </a:lnTo>
                  <a:lnTo>
                    <a:pt x="335775" y="335673"/>
                  </a:lnTo>
                  <a:lnTo>
                    <a:pt x="355358" y="331698"/>
                  </a:lnTo>
                  <a:lnTo>
                    <a:pt x="371373" y="320903"/>
                  </a:lnTo>
                  <a:lnTo>
                    <a:pt x="382181" y="304901"/>
                  </a:lnTo>
                  <a:lnTo>
                    <a:pt x="386143" y="285318"/>
                  </a:lnTo>
                  <a:lnTo>
                    <a:pt x="386143" y="218186"/>
                  </a:lnTo>
                  <a:lnTo>
                    <a:pt x="388785" y="205130"/>
                  </a:lnTo>
                  <a:lnTo>
                    <a:pt x="395986" y="194462"/>
                  </a:lnTo>
                  <a:lnTo>
                    <a:pt x="406654" y="187261"/>
                  </a:lnTo>
                  <a:lnTo>
                    <a:pt x="419722" y="184619"/>
                  </a:lnTo>
                  <a:lnTo>
                    <a:pt x="429006" y="184619"/>
                  </a:lnTo>
                  <a:lnTo>
                    <a:pt x="436511" y="177101"/>
                  </a:lnTo>
                  <a:lnTo>
                    <a:pt x="436511" y="158572"/>
                  </a:lnTo>
                  <a:close/>
                </a:path>
              </a:pathLst>
            </a:custGeom>
            <a:solidFill>
              <a:srgbClr val="9777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940510" y="1975104"/>
            <a:ext cx="962660" cy="1251373"/>
            <a:chOff x="5205382" y="1481328"/>
            <a:chExt cx="721995" cy="938530"/>
          </a:xfrm>
        </p:grpSpPr>
        <p:sp>
          <p:nvSpPr>
            <p:cNvPr id="16" name="object 16"/>
            <p:cNvSpPr/>
            <p:nvPr/>
          </p:nvSpPr>
          <p:spPr>
            <a:xfrm>
              <a:off x="5205382" y="1481328"/>
              <a:ext cx="721995" cy="938530"/>
            </a:xfrm>
            <a:custGeom>
              <a:avLst/>
              <a:gdLst/>
              <a:ahLst/>
              <a:cxnLst/>
              <a:rect l="l" t="t" r="r" b="b"/>
              <a:pathLst>
                <a:path w="721995" h="938530">
                  <a:moveTo>
                    <a:pt x="697348" y="938351"/>
                  </a:moveTo>
                  <a:lnTo>
                    <a:pt x="24561" y="938351"/>
                  </a:lnTo>
                  <a:lnTo>
                    <a:pt x="15001" y="936545"/>
                  </a:lnTo>
                  <a:lnTo>
                    <a:pt x="7193" y="932140"/>
                  </a:lnTo>
                  <a:lnTo>
                    <a:pt x="1930" y="926651"/>
                  </a:lnTo>
                  <a:lnTo>
                    <a:pt x="0" y="921594"/>
                  </a:lnTo>
                  <a:lnTo>
                    <a:pt x="0" y="32272"/>
                  </a:lnTo>
                  <a:lnTo>
                    <a:pt x="1930" y="18245"/>
                  </a:lnTo>
                  <a:lnTo>
                    <a:pt x="7193" y="8149"/>
                  </a:lnTo>
                  <a:lnTo>
                    <a:pt x="15001" y="2047"/>
                  </a:lnTo>
                  <a:lnTo>
                    <a:pt x="24561" y="0"/>
                  </a:lnTo>
                  <a:lnTo>
                    <a:pt x="511801" y="0"/>
                  </a:lnTo>
                  <a:lnTo>
                    <a:pt x="515712" y="0"/>
                  </a:lnTo>
                  <a:lnTo>
                    <a:pt x="519473" y="1558"/>
                  </a:lnTo>
                  <a:lnTo>
                    <a:pt x="720349" y="202047"/>
                  </a:lnTo>
                  <a:lnTo>
                    <a:pt x="721910" y="205800"/>
                  </a:lnTo>
                  <a:lnTo>
                    <a:pt x="721910" y="921594"/>
                  </a:lnTo>
                  <a:lnTo>
                    <a:pt x="719980" y="926651"/>
                  </a:lnTo>
                  <a:lnTo>
                    <a:pt x="714716" y="932140"/>
                  </a:lnTo>
                  <a:lnTo>
                    <a:pt x="706909" y="936545"/>
                  </a:lnTo>
                  <a:lnTo>
                    <a:pt x="697348" y="938351"/>
                  </a:lnTo>
                  <a:close/>
                </a:path>
              </a:pathLst>
            </a:custGeom>
            <a:solidFill>
              <a:srgbClr val="E9E9E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30" y="1483858"/>
              <a:ext cx="199390" cy="198755"/>
            </a:xfrm>
            <a:custGeom>
              <a:avLst/>
              <a:gdLst/>
              <a:ahLst/>
              <a:cxnLst/>
              <a:rect l="l" t="t" r="r" b="b"/>
              <a:pathLst>
                <a:path w="199389" h="198755">
                  <a:moveTo>
                    <a:pt x="198928" y="198545"/>
                  </a:moveTo>
                  <a:lnTo>
                    <a:pt x="0" y="198545"/>
                  </a:lnTo>
                  <a:lnTo>
                    <a:pt x="0" y="0"/>
                  </a:lnTo>
                  <a:lnTo>
                    <a:pt x="198928" y="198545"/>
                  </a:lnTo>
                  <a:close/>
                </a:path>
              </a:pathLst>
            </a:custGeom>
            <a:solidFill>
              <a:srgbClr val="D9D7C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205383" y="2134822"/>
              <a:ext cx="721995" cy="285115"/>
            </a:xfrm>
            <a:custGeom>
              <a:avLst/>
              <a:gdLst/>
              <a:ahLst/>
              <a:cxnLst/>
              <a:rect l="l" t="t" r="r" b="b"/>
              <a:pathLst>
                <a:path w="721995" h="285114">
                  <a:moveTo>
                    <a:pt x="697348" y="284856"/>
                  </a:moveTo>
                  <a:lnTo>
                    <a:pt x="24561" y="284856"/>
                  </a:lnTo>
                  <a:lnTo>
                    <a:pt x="15001" y="282930"/>
                  </a:lnTo>
                  <a:lnTo>
                    <a:pt x="7193" y="277676"/>
                  </a:lnTo>
                  <a:lnTo>
                    <a:pt x="1930" y="269884"/>
                  </a:lnTo>
                  <a:lnTo>
                    <a:pt x="0" y="260342"/>
                  </a:lnTo>
                  <a:lnTo>
                    <a:pt x="0" y="0"/>
                  </a:lnTo>
                  <a:lnTo>
                    <a:pt x="721910" y="0"/>
                  </a:lnTo>
                  <a:lnTo>
                    <a:pt x="721910" y="260342"/>
                  </a:lnTo>
                  <a:lnTo>
                    <a:pt x="719980" y="269884"/>
                  </a:lnTo>
                  <a:lnTo>
                    <a:pt x="714716" y="277676"/>
                  </a:lnTo>
                  <a:lnTo>
                    <a:pt x="706909" y="282930"/>
                  </a:lnTo>
                  <a:lnTo>
                    <a:pt x="697348" y="284856"/>
                  </a:lnTo>
                  <a:close/>
                </a:path>
              </a:pathLst>
            </a:custGeom>
            <a:solidFill>
              <a:srgbClr val="95A5A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597" y="2200579"/>
              <a:ext cx="128905" cy="168910"/>
            </a:xfrm>
            <a:custGeom>
              <a:avLst/>
              <a:gdLst/>
              <a:ahLst/>
              <a:cxnLst/>
              <a:rect l="l" t="t" r="r" b="b"/>
              <a:pathLst>
                <a:path w="128904" h="168910">
                  <a:moveTo>
                    <a:pt x="128765" y="0"/>
                  </a:moveTo>
                  <a:lnTo>
                    <a:pt x="0" y="0"/>
                  </a:lnTo>
                  <a:lnTo>
                    <a:pt x="0" y="19037"/>
                  </a:lnTo>
                  <a:lnTo>
                    <a:pt x="50507" y="19037"/>
                  </a:lnTo>
                  <a:lnTo>
                    <a:pt x="50507" y="168744"/>
                  </a:lnTo>
                  <a:lnTo>
                    <a:pt x="78270" y="168744"/>
                  </a:lnTo>
                  <a:lnTo>
                    <a:pt x="78270" y="19037"/>
                  </a:lnTo>
                  <a:lnTo>
                    <a:pt x="128765" y="19037"/>
                  </a:lnTo>
                  <a:lnTo>
                    <a:pt x="128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2083" y="2200557"/>
              <a:ext cx="127392" cy="16885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647906" y="2200579"/>
              <a:ext cx="128905" cy="168910"/>
            </a:xfrm>
            <a:custGeom>
              <a:avLst/>
              <a:gdLst/>
              <a:ahLst/>
              <a:cxnLst/>
              <a:rect l="l" t="t" r="r" b="b"/>
              <a:pathLst>
                <a:path w="128904" h="168910">
                  <a:moveTo>
                    <a:pt x="128778" y="0"/>
                  </a:moveTo>
                  <a:lnTo>
                    <a:pt x="0" y="0"/>
                  </a:lnTo>
                  <a:lnTo>
                    <a:pt x="0" y="19037"/>
                  </a:lnTo>
                  <a:lnTo>
                    <a:pt x="50507" y="19037"/>
                  </a:lnTo>
                  <a:lnTo>
                    <a:pt x="50507" y="168744"/>
                  </a:lnTo>
                  <a:lnTo>
                    <a:pt x="78270" y="168744"/>
                  </a:lnTo>
                  <a:lnTo>
                    <a:pt x="78270" y="19037"/>
                  </a:lnTo>
                  <a:lnTo>
                    <a:pt x="128778" y="19037"/>
                  </a:lnTo>
                  <a:lnTo>
                    <a:pt x="1287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289321" y="1665655"/>
              <a:ext cx="554355" cy="368935"/>
            </a:xfrm>
            <a:custGeom>
              <a:avLst/>
              <a:gdLst/>
              <a:ahLst/>
              <a:cxnLst/>
              <a:rect l="l" t="t" r="r" b="b"/>
              <a:pathLst>
                <a:path w="554354" h="368935">
                  <a:moveTo>
                    <a:pt x="33578" y="347522"/>
                  </a:moveTo>
                  <a:lnTo>
                    <a:pt x="31737" y="343166"/>
                  </a:lnTo>
                  <a:lnTo>
                    <a:pt x="28714" y="340144"/>
                  </a:lnTo>
                  <a:lnTo>
                    <a:pt x="23241" y="336562"/>
                  </a:lnTo>
                  <a:lnTo>
                    <a:pt x="16789" y="335356"/>
                  </a:lnTo>
                  <a:lnTo>
                    <a:pt x="10337" y="336499"/>
                  </a:lnTo>
                  <a:lnTo>
                    <a:pt x="4876" y="339979"/>
                  </a:lnTo>
                  <a:lnTo>
                    <a:pt x="1828" y="343166"/>
                  </a:lnTo>
                  <a:lnTo>
                    <a:pt x="0" y="347522"/>
                  </a:lnTo>
                  <a:lnTo>
                    <a:pt x="0" y="356235"/>
                  </a:lnTo>
                  <a:lnTo>
                    <a:pt x="1828" y="360591"/>
                  </a:lnTo>
                  <a:lnTo>
                    <a:pt x="4876" y="363778"/>
                  </a:lnTo>
                  <a:lnTo>
                    <a:pt x="8039" y="366788"/>
                  </a:lnTo>
                  <a:lnTo>
                    <a:pt x="12420" y="368630"/>
                  </a:lnTo>
                  <a:lnTo>
                    <a:pt x="16789" y="368630"/>
                  </a:lnTo>
                  <a:lnTo>
                    <a:pt x="21158" y="368630"/>
                  </a:lnTo>
                  <a:lnTo>
                    <a:pt x="25514" y="366788"/>
                  </a:lnTo>
                  <a:lnTo>
                    <a:pt x="28714" y="363778"/>
                  </a:lnTo>
                  <a:lnTo>
                    <a:pt x="31737" y="360591"/>
                  </a:lnTo>
                  <a:lnTo>
                    <a:pt x="33578" y="356235"/>
                  </a:lnTo>
                  <a:lnTo>
                    <a:pt x="33578" y="347522"/>
                  </a:lnTo>
                  <a:close/>
                </a:path>
                <a:path w="554354" h="368935">
                  <a:moveTo>
                    <a:pt x="100736" y="258851"/>
                  </a:moveTo>
                  <a:lnTo>
                    <a:pt x="93230" y="251345"/>
                  </a:lnTo>
                  <a:lnTo>
                    <a:pt x="7505" y="251345"/>
                  </a:lnTo>
                  <a:lnTo>
                    <a:pt x="0" y="258851"/>
                  </a:lnTo>
                  <a:lnTo>
                    <a:pt x="0" y="277342"/>
                  </a:lnTo>
                  <a:lnTo>
                    <a:pt x="7505" y="284848"/>
                  </a:lnTo>
                  <a:lnTo>
                    <a:pt x="83947" y="284848"/>
                  </a:lnTo>
                  <a:lnTo>
                    <a:pt x="93230" y="284848"/>
                  </a:lnTo>
                  <a:lnTo>
                    <a:pt x="100736" y="277342"/>
                  </a:lnTo>
                  <a:lnTo>
                    <a:pt x="100736" y="258851"/>
                  </a:lnTo>
                  <a:close/>
                </a:path>
                <a:path w="554354" h="368935">
                  <a:moveTo>
                    <a:pt x="134315" y="7505"/>
                  </a:moveTo>
                  <a:lnTo>
                    <a:pt x="126809" y="0"/>
                  </a:lnTo>
                  <a:lnTo>
                    <a:pt x="7505" y="0"/>
                  </a:lnTo>
                  <a:lnTo>
                    <a:pt x="0" y="7505"/>
                  </a:lnTo>
                  <a:lnTo>
                    <a:pt x="0" y="26009"/>
                  </a:lnTo>
                  <a:lnTo>
                    <a:pt x="7505" y="33515"/>
                  </a:lnTo>
                  <a:lnTo>
                    <a:pt x="117525" y="33515"/>
                  </a:lnTo>
                  <a:lnTo>
                    <a:pt x="126809" y="33515"/>
                  </a:lnTo>
                  <a:lnTo>
                    <a:pt x="134315" y="26009"/>
                  </a:lnTo>
                  <a:lnTo>
                    <a:pt x="134315" y="7505"/>
                  </a:lnTo>
                  <a:close/>
                </a:path>
                <a:path w="554354" h="368935">
                  <a:moveTo>
                    <a:pt x="184670" y="91287"/>
                  </a:moveTo>
                  <a:lnTo>
                    <a:pt x="177165" y="83781"/>
                  </a:lnTo>
                  <a:lnTo>
                    <a:pt x="7505" y="83781"/>
                  </a:lnTo>
                  <a:lnTo>
                    <a:pt x="0" y="91287"/>
                  </a:lnTo>
                  <a:lnTo>
                    <a:pt x="0" y="109778"/>
                  </a:lnTo>
                  <a:lnTo>
                    <a:pt x="7505" y="117297"/>
                  </a:lnTo>
                  <a:lnTo>
                    <a:pt x="167881" y="117297"/>
                  </a:lnTo>
                  <a:lnTo>
                    <a:pt x="177165" y="117297"/>
                  </a:lnTo>
                  <a:lnTo>
                    <a:pt x="184670" y="109778"/>
                  </a:lnTo>
                  <a:lnTo>
                    <a:pt x="184670" y="91287"/>
                  </a:lnTo>
                  <a:close/>
                </a:path>
                <a:path w="554354" h="368935">
                  <a:moveTo>
                    <a:pt x="235038" y="342633"/>
                  </a:moveTo>
                  <a:lnTo>
                    <a:pt x="227533" y="335127"/>
                  </a:lnTo>
                  <a:lnTo>
                    <a:pt x="74663" y="335127"/>
                  </a:lnTo>
                  <a:lnTo>
                    <a:pt x="67157" y="342633"/>
                  </a:lnTo>
                  <a:lnTo>
                    <a:pt x="67157" y="361124"/>
                  </a:lnTo>
                  <a:lnTo>
                    <a:pt x="74663" y="368630"/>
                  </a:lnTo>
                  <a:lnTo>
                    <a:pt x="218249" y="368630"/>
                  </a:lnTo>
                  <a:lnTo>
                    <a:pt x="227533" y="368630"/>
                  </a:lnTo>
                  <a:lnTo>
                    <a:pt x="235038" y="361124"/>
                  </a:lnTo>
                  <a:lnTo>
                    <a:pt x="235038" y="342633"/>
                  </a:lnTo>
                  <a:close/>
                </a:path>
                <a:path w="554354" h="368935">
                  <a:moveTo>
                    <a:pt x="251828" y="96177"/>
                  </a:moveTo>
                  <a:lnTo>
                    <a:pt x="249986" y="91821"/>
                  </a:lnTo>
                  <a:lnTo>
                    <a:pt x="246964" y="88633"/>
                  </a:lnTo>
                  <a:lnTo>
                    <a:pt x="241490" y="85153"/>
                  </a:lnTo>
                  <a:lnTo>
                    <a:pt x="235064" y="83985"/>
                  </a:lnTo>
                  <a:lnTo>
                    <a:pt x="228663" y="85153"/>
                  </a:lnTo>
                  <a:lnTo>
                    <a:pt x="223291" y="88633"/>
                  </a:lnTo>
                  <a:lnTo>
                    <a:pt x="220078" y="91821"/>
                  </a:lnTo>
                  <a:lnTo>
                    <a:pt x="218249" y="96012"/>
                  </a:lnTo>
                  <a:lnTo>
                    <a:pt x="218249" y="105054"/>
                  </a:lnTo>
                  <a:lnTo>
                    <a:pt x="220078" y="109245"/>
                  </a:lnTo>
                  <a:lnTo>
                    <a:pt x="223126" y="112433"/>
                  </a:lnTo>
                  <a:lnTo>
                    <a:pt x="226288" y="115443"/>
                  </a:lnTo>
                  <a:lnTo>
                    <a:pt x="230682" y="117297"/>
                  </a:lnTo>
                  <a:lnTo>
                    <a:pt x="235038" y="117297"/>
                  </a:lnTo>
                  <a:lnTo>
                    <a:pt x="239407" y="117297"/>
                  </a:lnTo>
                  <a:lnTo>
                    <a:pt x="243776" y="115443"/>
                  </a:lnTo>
                  <a:lnTo>
                    <a:pt x="246964" y="112433"/>
                  </a:lnTo>
                  <a:lnTo>
                    <a:pt x="249986" y="109245"/>
                  </a:lnTo>
                  <a:lnTo>
                    <a:pt x="251828" y="104889"/>
                  </a:lnTo>
                  <a:lnTo>
                    <a:pt x="251828" y="96177"/>
                  </a:lnTo>
                  <a:close/>
                </a:path>
                <a:path w="554354" h="368935">
                  <a:moveTo>
                    <a:pt x="335775" y="258851"/>
                  </a:moveTo>
                  <a:lnTo>
                    <a:pt x="328269" y="251345"/>
                  </a:lnTo>
                  <a:lnTo>
                    <a:pt x="141820" y="251345"/>
                  </a:lnTo>
                  <a:lnTo>
                    <a:pt x="134315" y="258851"/>
                  </a:lnTo>
                  <a:lnTo>
                    <a:pt x="134315" y="277342"/>
                  </a:lnTo>
                  <a:lnTo>
                    <a:pt x="141820" y="284848"/>
                  </a:lnTo>
                  <a:lnTo>
                    <a:pt x="318985" y="284848"/>
                  </a:lnTo>
                  <a:lnTo>
                    <a:pt x="328269" y="284848"/>
                  </a:lnTo>
                  <a:lnTo>
                    <a:pt x="335775" y="277342"/>
                  </a:lnTo>
                  <a:lnTo>
                    <a:pt x="335775" y="258851"/>
                  </a:lnTo>
                  <a:close/>
                </a:path>
                <a:path w="554354" h="368935">
                  <a:moveTo>
                    <a:pt x="402932" y="175069"/>
                  </a:moveTo>
                  <a:lnTo>
                    <a:pt x="395427" y="167563"/>
                  </a:lnTo>
                  <a:lnTo>
                    <a:pt x="7505" y="167563"/>
                  </a:lnTo>
                  <a:lnTo>
                    <a:pt x="0" y="175069"/>
                  </a:lnTo>
                  <a:lnTo>
                    <a:pt x="0" y="193560"/>
                  </a:lnTo>
                  <a:lnTo>
                    <a:pt x="7505" y="201079"/>
                  </a:lnTo>
                  <a:lnTo>
                    <a:pt x="386143" y="201079"/>
                  </a:lnTo>
                  <a:lnTo>
                    <a:pt x="395427" y="201079"/>
                  </a:lnTo>
                  <a:lnTo>
                    <a:pt x="402932" y="193560"/>
                  </a:lnTo>
                  <a:lnTo>
                    <a:pt x="402932" y="175069"/>
                  </a:lnTo>
                  <a:close/>
                </a:path>
                <a:path w="554354" h="368935">
                  <a:moveTo>
                    <a:pt x="453288" y="91287"/>
                  </a:moveTo>
                  <a:lnTo>
                    <a:pt x="445795" y="83781"/>
                  </a:lnTo>
                  <a:lnTo>
                    <a:pt x="292912" y="83781"/>
                  </a:lnTo>
                  <a:lnTo>
                    <a:pt x="285407" y="91287"/>
                  </a:lnTo>
                  <a:lnTo>
                    <a:pt x="285407" y="109778"/>
                  </a:lnTo>
                  <a:lnTo>
                    <a:pt x="292912" y="117297"/>
                  </a:lnTo>
                  <a:lnTo>
                    <a:pt x="436511" y="117297"/>
                  </a:lnTo>
                  <a:lnTo>
                    <a:pt x="445795" y="117297"/>
                  </a:lnTo>
                  <a:lnTo>
                    <a:pt x="453288" y="109778"/>
                  </a:lnTo>
                  <a:lnTo>
                    <a:pt x="453288" y="91287"/>
                  </a:lnTo>
                  <a:close/>
                </a:path>
                <a:path w="554354" h="368935">
                  <a:moveTo>
                    <a:pt x="554024" y="258851"/>
                  </a:moveTo>
                  <a:lnTo>
                    <a:pt x="546519" y="251345"/>
                  </a:lnTo>
                  <a:lnTo>
                    <a:pt x="376859" y="251345"/>
                  </a:lnTo>
                  <a:lnTo>
                    <a:pt x="369354" y="258851"/>
                  </a:lnTo>
                  <a:lnTo>
                    <a:pt x="369354" y="277342"/>
                  </a:lnTo>
                  <a:lnTo>
                    <a:pt x="376859" y="284848"/>
                  </a:lnTo>
                  <a:lnTo>
                    <a:pt x="537235" y="284848"/>
                  </a:lnTo>
                  <a:lnTo>
                    <a:pt x="546519" y="284848"/>
                  </a:lnTo>
                  <a:lnTo>
                    <a:pt x="554024" y="277342"/>
                  </a:lnTo>
                  <a:lnTo>
                    <a:pt x="554024" y="258851"/>
                  </a:lnTo>
                  <a:close/>
                </a:path>
                <a:path w="554354" h="368935">
                  <a:moveTo>
                    <a:pt x="554024" y="175069"/>
                  </a:moveTo>
                  <a:lnTo>
                    <a:pt x="546519" y="167563"/>
                  </a:lnTo>
                  <a:lnTo>
                    <a:pt x="427228" y="167563"/>
                  </a:lnTo>
                  <a:lnTo>
                    <a:pt x="419722" y="175069"/>
                  </a:lnTo>
                  <a:lnTo>
                    <a:pt x="419722" y="193560"/>
                  </a:lnTo>
                  <a:lnTo>
                    <a:pt x="427228" y="201079"/>
                  </a:lnTo>
                  <a:lnTo>
                    <a:pt x="537235" y="201079"/>
                  </a:lnTo>
                  <a:lnTo>
                    <a:pt x="546519" y="201079"/>
                  </a:lnTo>
                  <a:lnTo>
                    <a:pt x="554024" y="193560"/>
                  </a:lnTo>
                  <a:lnTo>
                    <a:pt x="554024" y="175069"/>
                  </a:lnTo>
                  <a:close/>
                </a:path>
                <a:path w="554354" h="368935">
                  <a:moveTo>
                    <a:pt x="554024" y="91287"/>
                  </a:moveTo>
                  <a:lnTo>
                    <a:pt x="546519" y="83781"/>
                  </a:lnTo>
                  <a:lnTo>
                    <a:pt x="494372" y="83781"/>
                  </a:lnTo>
                  <a:lnTo>
                    <a:pt x="486867" y="91287"/>
                  </a:lnTo>
                  <a:lnTo>
                    <a:pt x="486867" y="109778"/>
                  </a:lnTo>
                  <a:lnTo>
                    <a:pt x="494372" y="117297"/>
                  </a:lnTo>
                  <a:lnTo>
                    <a:pt x="537235" y="117297"/>
                  </a:lnTo>
                  <a:lnTo>
                    <a:pt x="546519" y="117297"/>
                  </a:lnTo>
                  <a:lnTo>
                    <a:pt x="554024" y="109778"/>
                  </a:lnTo>
                  <a:lnTo>
                    <a:pt x="554024" y="91287"/>
                  </a:lnTo>
                  <a:close/>
                </a:path>
              </a:pathLst>
            </a:custGeom>
            <a:solidFill>
              <a:srgbClr val="C8BDB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629101" y="1975104"/>
            <a:ext cx="962660" cy="1251373"/>
            <a:chOff x="6471825" y="1481328"/>
            <a:chExt cx="721995" cy="938530"/>
          </a:xfrm>
        </p:grpSpPr>
        <p:sp>
          <p:nvSpPr>
            <p:cNvPr id="24" name="object 24"/>
            <p:cNvSpPr/>
            <p:nvPr/>
          </p:nvSpPr>
          <p:spPr>
            <a:xfrm>
              <a:off x="6471825" y="1481328"/>
              <a:ext cx="721995" cy="938530"/>
            </a:xfrm>
            <a:custGeom>
              <a:avLst/>
              <a:gdLst/>
              <a:ahLst/>
              <a:cxnLst/>
              <a:rect l="l" t="t" r="r" b="b"/>
              <a:pathLst>
                <a:path w="721995" h="938530">
                  <a:moveTo>
                    <a:pt x="697348" y="938351"/>
                  </a:moveTo>
                  <a:lnTo>
                    <a:pt x="24561" y="938351"/>
                  </a:lnTo>
                  <a:lnTo>
                    <a:pt x="15001" y="936545"/>
                  </a:lnTo>
                  <a:lnTo>
                    <a:pt x="7193" y="932140"/>
                  </a:lnTo>
                  <a:lnTo>
                    <a:pt x="1930" y="926651"/>
                  </a:lnTo>
                  <a:lnTo>
                    <a:pt x="0" y="921594"/>
                  </a:lnTo>
                  <a:lnTo>
                    <a:pt x="0" y="32272"/>
                  </a:lnTo>
                  <a:lnTo>
                    <a:pt x="1930" y="18245"/>
                  </a:lnTo>
                  <a:lnTo>
                    <a:pt x="7193" y="8149"/>
                  </a:lnTo>
                  <a:lnTo>
                    <a:pt x="15001" y="2047"/>
                  </a:lnTo>
                  <a:lnTo>
                    <a:pt x="24561" y="0"/>
                  </a:lnTo>
                  <a:lnTo>
                    <a:pt x="511801" y="0"/>
                  </a:lnTo>
                  <a:lnTo>
                    <a:pt x="515712" y="0"/>
                  </a:lnTo>
                  <a:lnTo>
                    <a:pt x="519473" y="1558"/>
                  </a:lnTo>
                  <a:lnTo>
                    <a:pt x="720349" y="202047"/>
                  </a:lnTo>
                  <a:lnTo>
                    <a:pt x="721910" y="205800"/>
                  </a:lnTo>
                  <a:lnTo>
                    <a:pt x="721910" y="921594"/>
                  </a:lnTo>
                  <a:lnTo>
                    <a:pt x="719980" y="926651"/>
                  </a:lnTo>
                  <a:lnTo>
                    <a:pt x="714716" y="932140"/>
                  </a:lnTo>
                  <a:lnTo>
                    <a:pt x="706909" y="936545"/>
                  </a:lnTo>
                  <a:lnTo>
                    <a:pt x="697348" y="938351"/>
                  </a:lnTo>
                  <a:close/>
                </a:path>
              </a:pathLst>
            </a:custGeom>
            <a:solidFill>
              <a:srgbClr val="E9E9E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992273" y="1483858"/>
              <a:ext cx="199390" cy="198755"/>
            </a:xfrm>
            <a:custGeom>
              <a:avLst/>
              <a:gdLst/>
              <a:ahLst/>
              <a:cxnLst/>
              <a:rect l="l" t="t" r="r" b="b"/>
              <a:pathLst>
                <a:path w="199390" h="198755">
                  <a:moveTo>
                    <a:pt x="198928" y="198545"/>
                  </a:moveTo>
                  <a:lnTo>
                    <a:pt x="0" y="198545"/>
                  </a:lnTo>
                  <a:lnTo>
                    <a:pt x="0" y="0"/>
                  </a:lnTo>
                  <a:lnTo>
                    <a:pt x="198928" y="198545"/>
                  </a:lnTo>
                  <a:close/>
                </a:path>
              </a:pathLst>
            </a:custGeom>
            <a:solidFill>
              <a:srgbClr val="D9D7C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471826" y="2134822"/>
              <a:ext cx="721995" cy="285115"/>
            </a:xfrm>
            <a:custGeom>
              <a:avLst/>
              <a:gdLst/>
              <a:ahLst/>
              <a:cxnLst/>
              <a:rect l="l" t="t" r="r" b="b"/>
              <a:pathLst>
                <a:path w="721995" h="285114">
                  <a:moveTo>
                    <a:pt x="697348" y="284856"/>
                  </a:moveTo>
                  <a:lnTo>
                    <a:pt x="24561" y="284856"/>
                  </a:lnTo>
                  <a:lnTo>
                    <a:pt x="15001" y="282930"/>
                  </a:lnTo>
                  <a:lnTo>
                    <a:pt x="7193" y="277676"/>
                  </a:lnTo>
                  <a:lnTo>
                    <a:pt x="1930" y="269884"/>
                  </a:lnTo>
                  <a:lnTo>
                    <a:pt x="0" y="260342"/>
                  </a:lnTo>
                  <a:lnTo>
                    <a:pt x="0" y="0"/>
                  </a:lnTo>
                  <a:lnTo>
                    <a:pt x="721910" y="0"/>
                  </a:lnTo>
                  <a:lnTo>
                    <a:pt x="721910" y="260342"/>
                  </a:lnTo>
                  <a:lnTo>
                    <a:pt x="719980" y="269884"/>
                  </a:lnTo>
                  <a:lnTo>
                    <a:pt x="714716" y="277676"/>
                  </a:lnTo>
                  <a:lnTo>
                    <a:pt x="706909" y="282930"/>
                  </a:lnTo>
                  <a:lnTo>
                    <a:pt x="697348" y="284856"/>
                  </a:lnTo>
                  <a:close/>
                </a:path>
              </a:pathLst>
            </a:custGeom>
            <a:solidFill>
              <a:srgbClr val="F36FA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7495" y="2197826"/>
              <a:ext cx="117503" cy="17272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1934" y="2197826"/>
              <a:ext cx="98263" cy="1724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1537" y="2200574"/>
              <a:ext cx="143458" cy="16975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555765" y="1682191"/>
              <a:ext cx="554355" cy="369570"/>
            </a:xfrm>
            <a:custGeom>
              <a:avLst/>
              <a:gdLst/>
              <a:ahLst/>
              <a:cxnLst/>
              <a:rect l="l" t="t" r="r" b="b"/>
              <a:pathLst>
                <a:path w="554354" h="369569">
                  <a:moveTo>
                    <a:pt x="201460" y="167779"/>
                  </a:moveTo>
                  <a:lnTo>
                    <a:pt x="167881" y="167779"/>
                  </a:lnTo>
                  <a:lnTo>
                    <a:pt x="167881" y="201295"/>
                  </a:lnTo>
                  <a:lnTo>
                    <a:pt x="201460" y="201295"/>
                  </a:lnTo>
                  <a:lnTo>
                    <a:pt x="201460" y="167779"/>
                  </a:lnTo>
                  <a:close/>
                </a:path>
                <a:path w="554354" h="369569">
                  <a:moveTo>
                    <a:pt x="201460" y="100761"/>
                  </a:moveTo>
                  <a:lnTo>
                    <a:pt x="167881" y="100761"/>
                  </a:lnTo>
                  <a:lnTo>
                    <a:pt x="167881" y="134264"/>
                  </a:lnTo>
                  <a:lnTo>
                    <a:pt x="201460" y="134264"/>
                  </a:lnTo>
                  <a:lnTo>
                    <a:pt x="201460" y="100761"/>
                  </a:lnTo>
                  <a:close/>
                </a:path>
                <a:path w="554354" h="369569">
                  <a:moveTo>
                    <a:pt x="554024" y="167779"/>
                  </a:moveTo>
                  <a:lnTo>
                    <a:pt x="520446" y="167779"/>
                  </a:lnTo>
                  <a:lnTo>
                    <a:pt x="520446" y="201295"/>
                  </a:lnTo>
                  <a:lnTo>
                    <a:pt x="554024" y="201295"/>
                  </a:lnTo>
                  <a:lnTo>
                    <a:pt x="554024" y="167779"/>
                  </a:lnTo>
                  <a:close/>
                </a:path>
                <a:path w="554354" h="369569">
                  <a:moveTo>
                    <a:pt x="554024" y="100761"/>
                  </a:moveTo>
                  <a:lnTo>
                    <a:pt x="520446" y="100761"/>
                  </a:lnTo>
                  <a:lnTo>
                    <a:pt x="520446" y="134264"/>
                  </a:lnTo>
                  <a:lnTo>
                    <a:pt x="554024" y="134264"/>
                  </a:lnTo>
                  <a:lnTo>
                    <a:pt x="554024" y="100761"/>
                  </a:lnTo>
                  <a:close/>
                </a:path>
                <a:path w="554354" h="369569">
                  <a:moveTo>
                    <a:pt x="554024" y="67246"/>
                  </a:moveTo>
                  <a:lnTo>
                    <a:pt x="201460" y="67246"/>
                  </a:lnTo>
                  <a:lnTo>
                    <a:pt x="201460" y="34251"/>
                  </a:lnTo>
                  <a:lnTo>
                    <a:pt x="201460" y="33731"/>
                  </a:lnTo>
                  <a:lnTo>
                    <a:pt x="201460" y="0"/>
                  </a:lnTo>
                  <a:lnTo>
                    <a:pt x="167881" y="0"/>
                  </a:lnTo>
                  <a:lnTo>
                    <a:pt x="167881" y="34251"/>
                  </a:lnTo>
                  <a:lnTo>
                    <a:pt x="167881" y="67246"/>
                  </a:lnTo>
                  <a:lnTo>
                    <a:pt x="33578" y="67246"/>
                  </a:lnTo>
                  <a:lnTo>
                    <a:pt x="33578" y="34251"/>
                  </a:lnTo>
                  <a:lnTo>
                    <a:pt x="167881" y="34251"/>
                  </a:lnTo>
                  <a:lnTo>
                    <a:pt x="167881" y="0"/>
                  </a:lnTo>
                  <a:lnTo>
                    <a:pt x="0" y="0"/>
                  </a:lnTo>
                  <a:lnTo>
                    <a:pt x="0" y="34251"/>
                  </a:lnTo>
                  <a:lnTo>
                    <a:pt x="0" y="67246"/>
                  </a:lnTo>
                  <a:lnTo>
                    <a:pt x="0" y="369214"/>
                  </a:lnTo>
                  <a:lnTo>
                    <a:pt x="554024" y="369214"/>
                  </a:lnTo>
                  <a:lnTo>
                    <a:pt x="554024" y="234810"/>
                  </a:lnTo>
                  <a:lnTo>
                    <a:pt x="520446" y="234810"/>
                  </a:lnTo>
                  <a:lnTo>
                    <a:pt x="520446" y="267716"/>
                  </a:lnTo>
                  <a:lnTo>
                    <a:pt x="520446" y="301967"/>
                  </a:lnTo>
                  <a:lnTo>
                    <a:pt x="520446" y="334949"/>
                  </a:lnTo>
                  <a:lnTo>
                    <a:pt x="201460" y="334949"/>
                  </a:lnTo>
                  <a:lnTo>
                    <a:pt x="201460" y="301967"/>
                  </a:lnTo>
                  <a:lnTo>
                    <a:pt x="520446" y="301967"/>
                  </a:lnTo>
                  <a:lnTo>
                    <a:pt x="520446" y="267716"/>
                  </a:lnTo>
                  <a:lnTo>
                    <a:pt x="201460" y="267716"/>
                  </a:lnTo>
                  <a:lnTo>
                    <a:pt x="201460" y="234810"/>
                  </a:lnTo>
                  <a:lnTo>
                    <a:pt x="167881" y="234810"/>
                  </a:lnTo>
                  <a:lnTo>
                    <a:pt x="167881" y="267716"/>
                  </a:lnTo>
                  <a:lnTo>
                    <a:pt x="167881" y="301967"/>
                  </a:lnTo>
                  <a:lnTo>
                    <a:pt x="167881" y="334949"/>
                  </a:lnTo>
                  <a:lnTo>
                    <a:pt x="33578" y="334949"/>
                  </a:lnTo>
                  <a:lnTo>
                    <a:pt x="33578" y="301967"/>
                  </a:lnTo>
                  <a:lnTo>
                    <a:pt x="167881" y="301967"/>
                  </a:lnTo>
                  <a:lnTo>
                    <a:pt x="167881" y="267716"/>
                  </a:lnTo>
                  <a:lnTo>
                    <a:pt x="33578" y="267716"/>
                  </a:lnTo>
                  <a:lnTo>
                    <a:pt x="33578" y="234721"/>
                  </a:lnTo>
                  <a:lnTo>
                    <a:pt x="554024" y="234721"/>
                  </a:lnTo>
                  <a:lnTo>
                    <a:pt x="554024" y="201739"/>
                  </a:lnTo>
                  <a:lnTo>
                    <a:pt x="33578" y="201739"/>
                  </a:lnTo>
                  <a:lnTo>
                    <a:pt x="33578" y="167474"/>
                  </a:lnTo>
                  <a:lnTo>
                    <a:pt x="554024" y="167474"/>
                  </a:lnTo>
                  <a:lnTo>
                    <a:pt x="554024" y="134493"/>
                  </a:lnTo>
                  <a:lnTo>
                    <a:pt x="33578" y="134493"/>
                  </a:lnTo>
                  <a:lnTo>
                    <a:pt x="33578" y="100228"/>
                  </a:lnTo>
                  <a:lnTo>
                    <a:pt x="554024" y="100228"/>
                  </a:lnTo>
                  <a:lnTo>
                    <a:pt x="554024" y="67246"/>
                  </a:lnTo>
                  <a:close/>
                </a:path>
              </a:pathLst>
            </a:custGeom>
            <a:solidFill>
              <a:srgbClr val="C8BDB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519" y="469393"/>
            <a:ext cx="2499360" cy="430953"/>
            <a:chOff x="739139" y="352044"/>
            <a:chExt cx="1874520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39" y="352044"/>
              <a:ext cx="1874519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722" y="366984"/>
              <a:ext cx="1817001" cy="26554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560064" y="676656"/>
            <a:ext cx="199813" cy="108373"/>
            <a:chOff x="2670048" y="507492"/>
            <a:chExt cx="149860" cy="812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0048" y="507492"/>
              <a:ext cx="149351" cy="807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86105" y="524404"/>
              <a:ext cx="89535" cy="19050"/>
            </a:xfrm>
            <a:custGeom>
              <a:avLst/>
              <a:gdLst/>
              <a:ahLst/>
              <a:cxnLst/>
              <a:rect l="l" t="t" r="r" b="b"/>
              <a:pathLst>
                <a:path w="89535" h="19050">
                  <a:moveTo>
                    <a:pt x="84264" y="0"/>
                  </a:moveTo>
                  <a:lnTo>
                    <a:pt x="5575" y="0"/>
                  </a:lnTo>
                  <a:lnTo>
                    <a:pt x="3962" y="0"/>
                  </a:lnTo>
                  <a:lnTo>
                    <a:pt x="2628" y="685"/>
                  </a:lnTo>
                  <a:lnTo>
                    <a:pt x="520" y="3416"/>
                  </a:lnTo>
                  <a:lnTo>
                    <a:pt x="0" y="5829"/>
                  </a:lnTo>
                  <a:lnTo>
                    <a:pt x="0" y="12776"/>
                  </a:lnTo>
                  <a:lnTo>
                    <a:pt x="520" y="15189"/>
                  </a:lnTo>
                  <a:lnTo>
                    <a:pt x="2628" y="17919"/>
                  </a:lnTo>
                  <a:lnTo>
                    <a:pt x="3962" y="18605"/>
                  </a:lnTo>
                  <a:lnTo>
                    <a:pt x="85140" y="18605"/>
                  </a:lnTo>
                  <a:lnTo>
                    <a:pt x="86436" y="17957"/>
                  </a:lnTo>
                  <a:lnTo>
                    <a:pt x="88417" y="15341"/>
                  </a:lnTo>
                  <a:lnTo>
                    <a:pt x="88912" y="12903"/>
                  </a:lnTo>
                  <a:lnTo>
                    <a:pt x="88798" y="6108"/>
                  </a:lnTo>
                  <a:lnTo>
                    <a:pt x="84264" y="0"/>
                  </a:lnTo>
                  <a:close/>
                </a:path>
              </a:pathLst>
            </a:custGeom>
            <a:solidFill>
              <a:srgbClr val="577FB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86105" y="524404"/>
              <a:ext cx="89535" cy="19050"/>
            </a:xfrm>
            <a:custGeom>
              <a:avLst/>
              <a:gdLst/>
              <a:ahLst/>
              <a:cxnLst/>
              <a:rect l="l" t="t" r="r" b="b"/>
              <a:pathLst>
                <a:path w="89535" h="19050">
                  <a:moveTo>
                    <a:pt x="5575" y="0"/>
                  </a:moveTo>
                  <a:lnTo>
                    <a:pt x="83527" y="0"/>
                  </a:lnTo>
                  <a:lnTo>
                    <a:pt x="84264" y="0"/>
                  </a:lnTo>
                  <a:lnTo>
                    <a:pt x="84975" y="152"/>
                  </a:lnTo>
                  <a:lnTo>
                    <a:pt x="85661" y="469"/>
                  </a:lnTo>
                  <a:lnTo>
                    <a:pt x="86347" y="774"/>
                  </a:lnTo>
                  <a:lnTo>
                    <a:pt x="86931" y="1308"/>
                  </a:lnTo>
                  <a:lnTo>
                    <a:pt x="87426" y="2044"/>
                  </a:lnTo>
                  <a:lnTo>
                    <a:pt x="87922" y="2794"/>
                  </a:lnTo>
                  <a:lnTo>
                    <a:pt x="88303" y="3746"/>
                  </a:lnTo>
                  <a:lnTo>
                    <a:pt x="88544" y="4927"/>
                  </a:lnTo>
                  <a:lnTo>
                    <a:pt x="88798" y="6108"/>
                  </a:lnTo>
                  <a:lnTo>
                    <a:pt x="88912" y="7569"/>
                  </a:lnTo>
                  <a:lnTo>
                    <a:pt x="88912" y="9296"/>
                  </a:lnTo>
                  <a:lnTo>
                    <a:pt x="88912" y="12903"/>
                  </a:lnTo>
                  <a:lnTo>
                    <a:pt x="88417" y="15341"/>
                  </a:lnTo>
                  <a:lnTo>
                    <a:pt x="87426" y="16649"/>
                  </a:lnTo>
                  <a:lnTo>
                    <a:pt x="86436" y="17957"/>
                  </a:lnTo>
                  <a:lnTo>
                    <a:pt x="85140" y="18605"/>
                  </a:lnTo>
                  <a:lnTo>
                    <a:pt x="83527" y="18605"/>
                  </a:lnTo>
                  <a:lnTo>
                    <a:pt x="5575" y="18605"/>
                  </a:lnTo>
                  <a:lnTo>
                    <a:pt x="3962" y="18605"/>
                  </a:lnTo>
                  <a:lnTo>
                    <a:pt x="2628" y="17919"/>
                  </a:lnTo>
                  <a:lnTo>
                    <a:pt x="1574" y="16560"/>
                  </a:lnTo>
                  <a:lnTo>
                    <a:pt x="520" y="15189"/>
                  </a:lnTo>
                  <a:lnTo>
                    <a:pt x="0" y="12776"/>
                  </a:lnTo>
                  <a:lnTo>
                    <a:pt x="0" y="9296"/>
                  </a:lnTo>
                  <a:lnTo>
                    <a:pt x="0" y="5829"/>
                  </a:lnTo>
                  <a:lnTo>
                    <a:pt x="520" y="3416"/>
                  </a:lnTo>
                  <a:lnTo>
                    <a:pt x="1574" y="2044"/>
                  </a:lnTo>
                  <a:lnTo>
                    <a:pt x="2628" y="685"/>
                  </a:lnTo>
                  <a:lnTo>
                    <a:pt x="3962" y="0"/>
                  </a:lnTo>
                  <a:lnTo>
                    <a:pt x="5575" y="0"/>
                  </a:lnTo>
                  <a:close/>
                </a:path>
              </a:pathLst>
            </a:custGeom>
            <a:ln w="3175">
              <a:solidFill>
                <a:srgbClr val="20385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22193" y="493775"/>
            <a:ext cx="977900" cy="406400"/>
            <a:chOff x="2866644" y="370331"/>
            <a:chExt cx="733425" cy="3048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6644" y="370331"/>
              <a:ext cx="733043" cy="3047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0977" y="384465"/>
              <a:ext cx="675525" cy="2480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43188" y="1464151"/>
            <a:ext cx="4875105" cy="2332263"/>
          </a:xfrm>
          <a:prstGeom prst="rect">
            <a:avLst/>
          </a:prstGeom>
        </p:spPr>
        <p:txBody>
          <a:bodyPr vert="horz" wrap="square" lIns="0" tIns="56727" rIns="0" bIns="0" rtlCol="0">
            <a:spAutoFit/>
          </a:bodyPr>
          <a:lstStyle/>
          <a:p>
            <a:pPr marL="246374" indent="-230288">
              <a:spcBef>
                <a:spcPts val="447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Two-part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file</a:t>
            </a:r>
            <a:r>
              <a:rPr sz="2800" spc="1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format</a:t>
            </a:r>
            <a:endParaRPr sz="2800">
              <a:latin typeface="Calibri"/>
              <a:cs typeface="Calibri"/>
            </a:endParaRPr>
          </a:p>
          <a:p>
            <a:pPr marL="703562" lvl="1" indent="-230288">
              <a:spcBef>
                <a:spcPts val="272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Binary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portion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for</a:t>
            </a:r>
            <a:r>
              <a:rPr sz="2400" spc="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703562" lvl="1" indent="-230288">
              <a:spcBef>
                <a:spcPts val="240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JSON-based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schema</a:t>
            </a:r>
            <a:endParaRPr sz="2400">
              <a:latin typeface="Calibri"/>
              <a:cs typeface="Calibri"/>
            </a:endParaRPr>
          </a:p>
          <a:p>
            <a:pPr marL="246374" indent="-230288">
              <a:spcBef>
                <a:spcPts val="707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Supports schema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evolution</a:t>
            </a:r>
            <a:endParaRPr sz="2800">
              <a:latin typeface="Calibri"/>
              <a:cs typeface="Calibri"/>
            </a:endParaRPr>
          </a:p>
          <a:p>
            <a:pPr marL="246374" indent="-230288">
              <a:spcBef>
                <a:spcPts val="73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Requires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a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custom viewer</a:t>
            </a:r>
            <a:r>
              <a:rPr sz="2800" spc="3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utility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89217" y="1526033"/>
            <a:ext cx="3976623" cy="13533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031" y="1969007"/>
            <a:ext cx="1420368" cy="696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777" y="2041102"/>
            <a:ext cx="1032087" cy="21869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47" dirty="0"/>
              <a:t>P</a:t>
            </a:r>
            <a:r>
              <a:rPr spc="-7" dirty="0"/>
              <a:t>a</a:t>
            </a:r>
            <a:r>
              <a:rPr spc="-40" dirty="0"/>
              <a:t>r</a:t>
            </a:r>
            <a:r>
              <a:rPr spc="7" dirty="0"/>
              <a:t>qu</a:t>
            </a:r>
            <a:r>
              <a:rPr spc="-7" dirty="0"/>
              <a:t>e</a:t>
            </a:r>
            <a:r>
              <a:rPr dirty="0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4776" y="2484077"/>
            <a:ext cx="3557693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6374" indent="-230288">
              <a:spcBef>
                <a:spcPts val="13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From</a:t>
            </a:r>
            <a:r>
              <a:rPr sz="2800" spc="-4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Cloudera/Twitter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1" y="1969007"/>
            <a:ext cx="859535" cy="6969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77187" y="1974917"/>
            <a:ext cx="4487333" cy="960946"/>
          </a:xfrm>
          <a:prstGeom prst="rect">
            <a:avLst/>
          </a:prstGeom>
        </p:spPr>
        <p:txBody>
          <a:bodyPr vert="horz" wrap="square" lIns="0" tIns="82973" rIns="0" bIns="0" rtlCol="0">
            <a:spAutoFit/>
          </a:bodyPr>
          <a:lstStyle/>
          <a:p>
            <a:pPr marL="16933">
              <a:spcBef>
                <a:spcPts val="653"/>
              </a:spcBef>
            </a:pPr>
            <a:r>
              <a:rPr sz="2400" b="1" spc="-33" dirty="0">
                <a:solidFill>
                  <a:srgbClr val="20385D"/>
                </a:solidFill>
                <a:latin typeface="Calibri"/>
                <a:cs typeface="Calibri"/>
              </a:rPr>
              <a:t>Orc</a:t>
            </a:r>
            <a:endParaRPr sz="2400">
              <a:latin typeface="Calibri"/>
              <a:cs typeface="Calibri"/>
            </a:endParaRPr>
          </a:p>
          <a:p>
            <a:pPr marL="246374" indent="-230288">
              <a:spcBef>
                <a:spcPts val="607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From</a:t>
            </a:r>
            <a:r>
              <a:rPr sz="2800" spc="-7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Hortonworks/Facebook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5519" y="469393"/>
            <a:ext cx="2499360" cy="430953"/>
            <a:chOff x="739139" y="352044"/>
            <a:chExt cx="1874520" cy="3232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139" y="352044"/>
              <a:ext cx="1874519" cy="3230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722" y="366984"/>
              <a:ext cx="1817001" cy="26554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560064" y="676656"/>
            <a:ext cx="199813" cy="108373"/>
            <a:chOff x="2670048" y="507492"/>
            <a:chExt cx="149860" cy="8128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0048" y="507492"/>
              <a:ext cx="149351" cy="807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86105" y="524404"/>
              <a:ext cx="89535" cy="19050"/>
            </a:xfrm>
            <a:custGeom>
              <a:avLst/>
              <a:gdLst/>
              <a:ahLst/>
              <a:cxnLst/>
              <a:rect l="l" t="t" r="r" b="b"/>
              <a:pathLst>
                <a:path w="89535" h="19050">
                  <a:moveTo>
                    <a:pt x="84264" y="0"/>
                  </a:moveTo>
                  <a:lnTo>
                    <a:pt x="5575" y="0"/>
                  </a:lnTo>
                  <a:lnTo>
                    <a:pt x="3962" y="0"/>
                  </a:lnTo>
                  <a:lnTo>
                    <a:pt x="2628" y="685"/>
                  </a:lnTo>
                  <a:lnTo>
                    <a:pt x="520" y="3416"/>
                  </a:lnTo>
                  <a:lnTo>
                    <a:pt x="0" y="5829"/>
                  </a:lnTo>
                  <a:lnTo>
                    <a:pt x="0" y="12776"/>
                  </a:lnTo>
                  <a:lnTo>
                    <a:pt x="520" y="15189"/>
                  </a:lnTo>
                  <a:lnTo>
                    <a:pt x="2628" y="17919"/>
                  </a:lnTo>
                  <a:lnTo>
                    <a:pt x="3962" y="18605"/>
                  </a:lnTo>
                  <a:lnTo>
                    <a:pt x="85140" y="18605"/>
                  </a:lnTo>
                  <a:lnTo>
                    <a:pt x="86436" y="17957"/>
                  </a:lnTo>
                  <a:lnTo>
                    <a:pt x="88417" y="15341"/>
                  </a:lnTo>
                  <a:lnTo>
                    <a:pt x="88912" y="12903"/>
                  </a:lnTo>
                  <a:lnTo>
                    <a:pt x="88798" y="6108"/>
                  </a:lnTo>
                  <a:lnTo>
                    <a:pt x="84264" y="0"/>
                  </a:lnTo>
                  <a:close/>
                </a:path>
              </a:pathLst>
            </a:custGeom>
            <a:solidFill>
              <a:srgbClr val="577FB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686105" y="524404"/>
              <a:ext cx="89535" cy="19050"/>
            </a:xfrm>
            <a:custGeom>
              <a:avLst/>
              <a:gdLst/>
              <a:ahLst/>
              <a:cxnLst/>
              <a:rect l="l" t="t" r="r" b="b"/>
              <a:pathLst>
                <a:path w="89535" h="19050">
                  <a:moveTo>
                    <a:pt x="5575" y="0"/>
                  </a:moveTo>
                  <a:lnTo>
                    <a:pt x="83527" y="0"/>
                  </a:lnTo>
                  <a:lnTo>
                    <a:pt x="84264" y="0"/>
                  </a:lnTo>
                  <a:lnTo>
                    <a:pt x="84975" y="152"/>
                  </a:lnTo>
                  <a:lnTo>
                    <a:pt x="85661" y="469"/>
                  </a:lnTo>
                  <a:lnTo>
                    <a:pt x="86347" y="774"/>
                  </a:lnTo>
                  <a:lnTo>
                    <a:pt x="86931" y="1308"/>
                  </a:lnTo>
                  <a:lnTo>
                    <a:pt x="87426" y="2044"/>
                  </a:lnTo>
                  <a:lnTo>
                    <a:pt x="87922" y="2794"/>
                  </a:lnTo>
                  <a:lnTo>
                    <a:pt x="88303" y="3746"/>
                  </a:lnTo>
                  <a:lnTo>
                    <a:pt x="88544" y="4927"/>
                  </a:lnTo>
                  <a:lnTo>
                    <a:pt x="88798" y="6108"/>
                  </a:lnTo>
                  <a:lnTo>
                    <a:pt x="88912" y="7569"/>
                  </a:lnTo>
                  <a:lnTo>
                    <a:pt x="88912" y="9296"/>
                  </a:lnTo>
                  <a:lnTo>
                    <a:pt x="88912" y="12903"/>
                  </a:lnTo>
                  <a:lnTo>
                    <a:pt x="88417" y="15341"/>
                  </a:lnTo>
                  <a:lnTo>
                    <a:pt x="87426" y="16649"/>
                  </a:lnTo>
                  <a:lnTo>
                    <a:pt x="86436" y="17957"/>
                  </a:lnTo>
                  <a:lnTo>
                    <a:pt x="85140" y="18605"/>
                  </a:lnTo>
                  <a:lnTo>
                    <a:pt x="83527" y="18605"/>
                  </a:lnTo>
                  <a:lnTo>
                    <a:pt x="5575" y="18605"/>
                  </a:lnTo>
                  <a:lnTo>
                    <a:pt x="3962" y="18605"/>
                  </a:lnTo>
                  <a:lnTo>
                    <a:pt x="2628" y="17919"/>
                  </a:lnTo>
                  <a:lnTo>
                    <a:pt x="1574" y="16560"/>
                  </a:lnTo>
                  <a:lnTo>
                    <a:pt x="520" y="15189"/>
                  </a:lnTo>
                  <a:lnTo>
                    <a:pt x="0" y="12776"/>
                  </a:lnTo>
                  <a:lnTo>
                    <a:pt x="0" y="9296"/>
                  </a:lnTo>
                  <a:lnTo>
                    <a:pt x="0" y="5829"/>
                  </a:lnTo>
                  <a:lnTo>
                    <a:pt x="520" y="3416"/>
                  </a:lnTo>
                  <a:lnTo>
                    <a:pt x="1574" y="2044"/>
                  </a:lnTo>
                  <a:lnTo>
                    <a:pt x="2628" y="685"/>
                  </a:lnTo>
                  <a:lnTo>
                    <a:pt x="3962" y="0"/>
                  </a:lnTo>
                  <a:lnTo>
                    <a:pt x="5575" y="0"/>
                  </a:lnTo>
                  <a:close/>
                </a:path>
              </a:pathLst>
            </a:custGeom>
            <a:ln w="3175">
              <a:solidFill>
                <a:srgbClr val="20385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838448" y="469392"/>
            <a:ext cx="2038773" cy="430953"/>
            <a:chOff x="2878836" y="352043"/>
            <a:chExt cx="1529080" cy="32321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8836" y="352043"/>
              <a:ext cx="1528571" cy="3230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3405" y="366984"/>
              <a:ext cx="1471587" cy="26554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969809" y="4234981"/>
            <a:ext cx="7735993" cy="1060974"/>
          </a:xfrm>
          <a:prstGeom prst="rect">
            <a:avLst/>
          </a:prstGeom>
        </p:spPr>
        <p:txBody>
          <a:bodyPr vert="horz" wrap="square" lIns="0" tIns="108373" rIns="0" bIns="0" rtlCol="0">
            <a:spAutoFit/>
          </a:bodyPr>
          <a:lstStyle/>
          <a:p>
            <a:pPr marL="246374" indent="-230288">
              <a:spcBef>
                <a:spcPts val="85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Both support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compression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and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predicate</a:t>
            </a:r>
            <a:r>
              <a:rPr sz="2800" spc="4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pushdown</a:t>
            </a:r>
            <a:endParaRPr sz="2800">
              <a:latin typeface="Calibri"/>
              <a:cs typeface="Calibri"/>
            </a:endParaRPr>
          </a:p>
          <a:p>
            <a:pPr marL="246374" indent="-230288">
              <a:spcBef>
                <a:spcPts val="720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27" dirty="0">
                <a:solidFill>
                  <a:srgbClr val="20385D"/>
                </a:solidFill>
                <a:latin typeface="Calibri"/>
                <a:cs typeface="Calibri"/>
              </a:rPr>
              <a:t>Writes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are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slower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in both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due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to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columnar</a:t>
            </a:r>
            <a:r>
              <a:rPr sz="2800" spc="11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format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7181" y="3329246"/>
            <a:ext cx="3842327" cy="78459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8323196" y="3572344"/>
            <a:ext cx="592667" cy="588433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059" y="441148"/>
                </a:moveTo>
                <a:lnTo>
                  <a:pt x="177309" y="436666"/>
                </a:lnTo>
                <a:lnTo>
                  <a:pt x="135627" y="423814"/>
                </a:lnTo>
                <a:lnTo>
                  <a:pt x="97907" y="403476"/>
                </a:lnTo>
                <a:lnTo>
                  <a:pt x="65042" y="376541"/>
                </a:lnTo>
                <a:lnTo>
                  <a:pt x="37926" y="343896"/>
                </a:lnTo>
                <a:lnTo>
                  <a:pt x="17451" y="306427"/>
                </a:lnTo>
                <a:lnTo>
                  <a:pt x="4511" y="265021"/>
                </a:lnTo>
                <a:lnTo>
                  <a:pt x="0" y="220565"/>
                </a:lnTo>
                <a:lnTo>
                  <a:pt x="4511" y="176115"/>
                </a:lnTo>
                <a:lnTo>
                  <a:pt x="17451" y="134713"/>
                </a:lnTo>
                <a:lnTo>
                  <a:pt x="37926" y="97247"/>
                </a:lnTo>
                <a:lnTo>
                  <a:pt x="65042" y="64604"/>
                </a:lnTo>
                <a:lnTo>
                  <a:pt x="97907" y="37670"/>
                </a:lnTo>
                <a:lnTo>
                  <a:pt x="135627" y="17333"/>
                </a:lnTo>
                <a:lnTo>
                  <a:pt x="177309" y="4481"/>
                </a:lnTo>
                <a:lnTo>
                  <a:pt x="222059" y="0"/>
                </a:lnTo>
                <a:lnTo>
                  <a:pt x="266810" y="4481"/>
                </a:lnTo>
                <a:lnTo>
                  <a:pt x="308491" y="17333"/>
                </a:lnTo>
                <a:lnTo>
                  <a:pt x="346211" y="37670"/>
                </a:lnTo>
                <a:lnTo>
                  <a:pt x="349366" y="40255"/>
                </a:lnTo>
                <a:lnTo>
                  <a:pt x="221903" y="40255"/>
                </a:lnTo>
                <a:lnTo>
                  <a:pt x="173760" y="46680"/>
                </a:lnTo>
                <a:lnTo>
                  <a:pt x="130500" y="64813"/>
                </a:lnTo>
                <a:lnTo>
                  <a:pt x="93849" y="92938"/>
                </a:lnTo>
                <a:lnTo>
                  <a:pt x="65532" y="129343"/>
                </a:lnTo>
                <a:lnTo>
                  <a:pt x="47276" y="172312"/>
                </a:lnTo>
                <a:lnTo>
                  <a:pt x="40808" y="220131"/>
                </a:lnTo>
                <a:lnTo>
                  <a:pt x="47276" y="267950"/>
                </a:lnTo>
                <a:lnTo>
                  <a:pt x="65532" y="310919"/>
                </a:lnTo>
                <a:lnTo>
                  <a:pt x="93849" y="347324"/>
                </a:lnTo>
                <a:lnTo>
                  <a:pt x="130500" y="375449"/>
                </a:lnTo>
                <a:lnTo>
                  <a:pt x="173760" y="393582"/>
                </a:lnTo>
                <a:lnTo>
                  <a:pt x="221903" y="400007"/>
                </a:lnTo>
                <a:lnTo>
                  <a:pt x="350445" y="400007"/>
                </a:lnTo>
                <a:lnTo>
                  <a:pt x="346211" y="403476"/>
                </a:lnTo>
                <a:lnTo>
                  <a:pt x="308491" y="423814"/>
                </a:lnTo>
                <a:lnTo>
                  <a:pt x="266810" y="436666"/>
                </a:lnTo>
                <a:lnTo>
                  <a:pt x="222059" y="441148"/>
                </a:lnTo>
                <a:close/>
              </a:path>
              <a:path w="444500" h="441325">
                <a:moveTo>
                  <a:pt x="350445" y="400007"/>
                </a:moveTo>
                <a:lnTo>
                  <a:pt x="221903" y="400007"/>
                </a:lnTo>
                <a:lnTo>
                  <a:pt x="270044" y="393582"/>
                </a:lnTo>
                <a:lnTo>
                  <a:pt x="313301" y="375449"/>
                </a:lnTo>
                <a:lnTo>
                  <a:pt x="349948" y="347324"/>
                </a:lnTo>
                <a:lnTo>
                  <a:pt x="378261" y="310919"/>
                </a:lnTo>
                <a:lnTo>
                  <a:pt x="396513" y="267950"/>
                </a:lnTo>
                <a:lnTo>
                  <a:pt x="402981" y="220131"/>
                </a:lnTo>
                <a:lnTo>
                  <a:pt x="396512" y="172312"/>
                </a:lnTo>
                <a:lnTo>
                  <a:pt x="378257" y="129343"/>
                </a:lnTo>
                <a:lnTo>
                  <a:pt x="349942" y="92938"/>
                </a:lnTo>
                <a:lnTo>
                  <a:pt x="313293" y="64813"/>
                </a:lnTo>
                <a:lnTo>
                  <a:pt x="270038" y="46680"/>
                </a:lnTo>
                <a:lnTo>
                  <a:pt x="221903" y="40255"/>
                </a:lnTo>
                <a:lnTo>
                  <a:pt x="349366" y="40255"/>
                </a:lnTo>
                <a:lnTo>
                  <a:pt x="379076" y="64604"/>
                </a:lnTo>
                <a:lnTo>
                  <a:pt x="406192" y="97247"/>
                </a:lnTo>
                <a:lnTo>
                  <a:pt x="426667" y="134713"/>
                </a:lnTo>
                <a:lnTo>
                  <a:pt x="439607" y="176115"/>
                </a:lnTo>
                <a:lnTo>
                  <a:pt x="444119" y="220565"/>
                </a:lnTo>
                <a:lnTo>
                  <a:pt x="439607" y="265021"/>
                </a:lnTo>
                <a:lnTo>
                  <a:pt x="426667" y="306427"/>
                </a:lnTo>
                <a:lnTo>
                  <a:pt x="406192" y="343896"/>
                </a:lnTo>
                <a:lnTo>
                  <a:pt x="379076" y="376541"/>
                </a:lnTo>
                <a:lnTo>
                  <a:pt x="350445" y="400007"/>
                </a:lnTo>
                <a:close/>
              </a:path>
            </a:pathLst>
          </a:custGeom>
          <a:solidFill>
            <a:srgbClr val="62D05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20" name="object 20"/>
          <p:cNvGrpSpPr/>
          <p:nvPr/>
        </p:nvGrpSpPr>
        <p:grpSpPr>
          <a:xfrm>
            <a:off x="8441871" y="3307546"/>
            <a:ext cx="806027" cy="202353"/>
            <a:chOff x="6331403" y="2480659"/>
            <a:chExt cx="604520" cy="15176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1403" y="2487443"/>
              <a:ext cx="305356" cy="1446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6182" y="2515133"/>
              <a:ext cx="76326" cy="861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6188" y="2480659"/>
              <a:ext cx="78112" cy="1200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3879" y="2515135"/>
              <a:ext cx="81980" cy="86101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007867" y="3157907"/>
            <a:ext cx="1130300" cy="1133687"/>
            <a:chOff x="5255900" y="2368430"/>
            <a:chExt cx="847725" cy="850265"/>
          </a:xfrm>
        </p:grpSpPr>
        <p:sp>
          <p:nvSpPr>
            <p:cNvPr id="26" name="object 26"/>
            <p:cNvSpPr/>
            <p:nvPr/>
          </p:nvSpPr>
          <p:spPr>
            <a:xfrm>
              <a:off x="5255900" y="2368430"/>
              <a:ext cx="847725" cy="850265"/>
            </a:xfrm>
            <a:custGeom>
              <a:avLst/>
              <a:gdLst/>
              <a:ahLst/>
              <a:cxnLst/>
              <a:rect l="l" t="t" r="r" b="b"/>
              <a:pathLst>
                <a:path w="847725" h="850264">
                  <a:moveTo>
                    <a:pt x="437899" y="849959"/>
                  </a:moveTo>
                  <a:lnTo>
                    <a:pt x="392950" y="849821"/>
                  </a:lnTo>
                  <a:lnTo>
                    <a:pt x="353120" y="845596"/>
                  </a:lnTo>
                  <a:lnTo>
                    <a:pt x="303237" y="833836"/>
                  </a:lnTo>
                  <a:lnTo>
                    <a:pt x="256060" y="816801"/>
                  </a:lnTo>
                  <a:lnTo>
                    <a:pt x="211866" y="794752"/>
                  </a:lnTo>
                  <a:lnTo>
                    <a:pt x="170929" y="767946"/>
                  </a:lnTo>
                  <a:lnTo>
                    <a:pt x="133525" y="736645"/>
                  </a:lnTo>
                  <a:lnTo>
                    <a:pt x="99931" y="701108"/>
                  </a:lnTo>
                  <a:lnTo>
                    <a:pt x="70421" y="661595"/>
                  </a:lnTo>
                  <a:lnTo>
                    <a:pt x="45272" y="618365"/>
                  </a:lnTo>
                  <a:lnTo>
                    <a:pt x="24758" y="571678"/>
                  </a:lnTo>
                  <a:lnTo>
                    <a:pt x="9157" y="521795"/>
                  </a:lnTo>
                  <a:lnTo>
                    <a:pt x="2289" y="478148"/>
                  </a:lnTo>
                  <a:lnTo>
                    <a:pt x="0" y="425354"/>
                  </a:lnTo>
                  <a:lnTo>
                    <a:pt x="2289" y="372556"/>
                  </a:lnTo>
                  <a:lnTo>
                    <a:pt x="9157" y="328900"/>
                  </a:lnTo>
                  <a:lnTo>
                    <a:pt x="23584" y="282083"/>
                  </a:lnTo>
                  <a:lnTo>
                    <a:pt x="42290" y="238057"/>
                  </a:lnTo>
                  <a:lnTo>
                    <a:pt x="65086" y="197033"/>
                  </a:lnTo>
                  <a:lnTo>
                    <a:pt x="91788" y="159223"/>
                  </a:lnTo>
                  <a:lnTo>
                    <a:pt x="122207" y="124836"/>
                  </a:lnTo>
                  <a:lnTo>
                    <a:pt x="156157" y="94083"/>
                  </a:lnTo>
                  <a:lnTo>
                    <a:pt x="193452" y="67176"/>
                  </a:lnTo>
                  <a:lnTo>
                    <a:pt x="233906" y="44325"/>
                  </a:lnTo>
                  <a:lnTo>
                    <a:pt x="277331" y="25740"/>
                  </a:lnTo>
                  <a:lnTo>
                    <a:pt x="322137" y="12091"/>
                  </a:lnTo>
                  <a:lnTo>
                    <a:pt x="367312" y="3560"/>
                  </a:lnTo>
                  <a:lnTo>
                    <a:pt x="412506" y="0"/>
                  </a:lnTo>
                  <a:lnTo>
                    <a:pt x="457367" y="1264"/>
                  </a:lnTo>
                  <a:lnTo>
                    <a:pt x="501544" y="7208"/>
                  </a:lnTo>
                  <a:lnTo>
                    <a:pt x="544684" y="17685"/>
                  </a:lnTo>
                  <a:lnTo>
                    <a:pt x="586437" y="32549"/>
                  </a:lnTo>
                  <a:lnTo>
                    <a:pt x="626451" y="51654"/>
                  </a:lnTo>
                  <a:lnTo>
                    <a:pt x="664375" y="74854"/>
                  </a:lnTo>
                  <a:lnTo>
                    <a:pt x="699857" y="102004"/>
                  </a:lnTo>
                  <a:lnTo>
                    <a:pt x="732545" y="132956"/>
                  </a:lnTo>
                  <a:lnTo>
                    <a:pt x="762088" y="167566"/>
                  </a:lnTo>
                  <a:lnTo>
                    <a:pt x="765621" y="172737"/>
                  </a:lnTo>
                  <a:lnTo>
                    <a:pt x="423168" y="172737"/>
                  </a:lnTo>
                  <a:lnTo>
                    <a:pt x="417601" y="175002"/>
                  </a:lnTo>
                  <a:lnTo>
                    <a:pt x="406898" y="181169"/>
                  </a:lnTo>
                  <a:lnTo>
                    <a:pt x="392602" y="190299"/>
                  </a:lnTo>
                  <a:lnTo>
                    <a:pt x="376256" y="201449"/>
                  </a:lnTo>
                  <a:lnTo>
                    <a:pt x="335378" y="230144"/>
                  </a:lnTo>
                  <a:lnTo>
                    <a:pt x="252773" y="234744"/>
                  </a:lnTo>
                  <a:lnTo>
                    <a:pt x="248771" y="293397"/>
                  </a:lnTo>
                  <a:lnTo>
                    <a:pt x="224678" y="336000"/>
                  </a:lnTo>
                  <a:lnTo>
                    <a:pt x="191009" y="379778"/>
                  </a:lnTo>
                  <a:lnTo>
                    <a:pt x="161740" y="425654"/>
                  </a:lnTo>
                  <a:lnTo>
                    <a:pt x="142123" y="464528"/>
                  </a:lnTo>
                  <a:lnTo>
                    <a:pt x="137408" y="487302"/>
                  </a:lnTo>
                  <a:lnTo>
                    <a:pt x="157593" y="500625"/>
                  </a:lnTo>
                  <a:lnTo>
                    <a:pt x="200660" y="524592"/>
                  </a:lnTo>
                  <a:lnTo>
                    <a:pt x="245135" y="547664"/>
                  </a:lnTo>
                  <a:lnTo>
                    <a:pt x="269544" y="558301"/>
                  </a:lnTo>
                  <a:lnTo>
                    <a:pt x="333331" y="558301"/>
                  </a:lnTo>
                  <a:lnTo>
                    <a:pt x="333071" y="559048"/>
                  </a:lnTo>
                  <a:lnTo>
                    <a:pt x="352114" y="600311"/>
                  </a:lnTo>
                  <a:lnTo>
                    <a:pt x="395593" y="667629"/>
                  </a:lnTo>
                  <a:lnTo>
                    <a:pt x="420642" y="702533"/>
                  </a:lnTo>
                  <a:lnTo>
                    <a:pt x="424174" y="705524"/>
                  </a:lnTo>
                  <a:lnTo>
                    <a:pt x="742398" y="705524"/>
                  </a:lnTo>
                  <a:lnTo>
                    <a:pt x="728609" y="721313"/>
                  </a:lnTo>
                  <a:lnTo>
                    <a:pt x="693476" y="753659"/>
                  </a:lnTo>
                  <a:lnTo>
                    <a:pt x="655136" y="781936"/>
                  </a:lnTo>
                  <a:lnTo>
                    <a:pt x="614034" y="805777"/>
                  </a:lnTo>
                  <a:lnTo>
                    <a:pt x="570614" y="824816"/>
                  </a:lnTo>
                  <a:lnTo>
                    <a:pt x="525318" y="838687"/>
                  </a:lnTo>
                  <a:lnTo>
                    <a:pt x="483509" y="846189"/>
                  </a:lnTo>
                  <a:lnTo>
                    <a:pt x="437899" y="849959"/>
                  </a:lnTo>
                  <a:close/>
                </a:path>
                <a:path w="847725" h="850264">
                  <a:moveTo>
                    <a:pt x="828387" y="556670"/>
                  </a:moveTo>
                  <a:lnTo>
                    <a:pt x="576949" y="556670"/>
                  </a:lnTo>
                  <a:lnTo>
                    <a:pt x="598224" y="548427"/>
                  </a:lnTo>
                  <a:lnTo>
                    <a:pt x="642004" y="527324"/>
                  </a:lnTo>
                  <a:lnTo>
                    <a:pt x="686802" y="504112"/>
                  </a:lnTo>
                  <a:lnTo>
                    <a:pt x="711131" y="489542"/>
                  </a:lnTo>
                  <a:lnTo>
                    <a:pt x="709375" y="477231"/>
                  </a:lnTo>
                  <a:lnTo>
                    <a:pt x="684155" y="422098"/>
                  </a:lnTo>
                  <a:lnTo>
                    <a:pt x="659685" y="383193"/>
                  </a:lnTo>
                  <a:lnTo>
                    <a:pt x="608786" y="317968"/>
                  </a:lnTo>
                  <a:lnTo>
                    <a:pt x="600212" y="303931"/>
                  </a:lnTo>
                  <a:lnTo>
                    <a:pt x="596421" y="289832"/>
                  </a:lnTo>
                  <a:lnTo>
                    <a:pt x="594638" y="269358"/>
                  </a:lnTo>
                  <a:lnTo>
                    <a:pt x="592332" y="234744"/>
                  </a:lnTo>
                  <a:lnTo>
                    <a:pt x="516647" y="232071"/>
                  </a:lnTo>
                  <a:lnTo>
                    <a:pt x="472925" y="202404"/>
                  </a:lnTo>
                  <a:lnTo>
                    <a:pt x="440281" y="181451"/>
                  </a:lnTo>
                  <a:lnTo>
                    <a:pt x="423168" y="172737"/>
                  </a:lnTo>
                  <a:lnTo>
                    <a:pt x="765621" y="172737"/>
                  </a:lnTo>
                  <a:lnTo>
                    <a:pt x="788134" y="205687"/>
                  </a:lnTo>
                  <a:lnTo>
                    <a:pt x="810333" y="247173"/>
                  </a:lnTo>
                  <a:lnTo>
                    <a:pt x="828821" y="295153"/>
                  </a:lnTo>
                  <a:lnTo>
                    <a:pt x="841147" y="346060"/>
                  </a:lnTo>
                  <a:lnTo>
                    <a:pt x="847310" y="398723"/>
                  </a:lnTo>
                  <a:lnTo>
                    <a:pt x="847269" y="452316"/>
                  </a:lnTo>
                  <a:lnTo>
                    <a:pt x="841147" y="504635"/>
                  </a:lnTo>
                  <a:lnTo>
                    <a:pt x="828821" y="555542"/>
                  </a:lnTo>
                  <a:lnTo>
                    <a:pt x="828387" y="556670"/>
                  </a:lnTo>
                  <a:close/>
                </a:path>
                <a:path w="847725" h="850264">
                  <a:moveTo>
                    <a:pt x="333331" y="558301"/>
                  </a:moveTo>
                  <a:lnTo>
                    <a:pt x="269544" y="558301"/>
                  </a:lnTo>
                  <a:lnTo>
                    <a:pt x="271453" y="555936"/>
                  </a:lnTo>
                  <a:lnTo>
                    <a:pt x="274437" y="549309"/>
                  </a:lnTo>
                  <a:lnTo>
                    <a:pt x="278087" y="539441"/>
                  </a:lnTo>
                  <a:lnTo>
                    <a:pt x="282006" y="527324"/>
                  </a:lnTo>
                  <a:lnTo>
                    <a:pt x="287128" y="512982"/>
                  </a:lnTo>
                  <a:lnTo>
                    <a:pt x="309936" y="467548"/>
                  </a:lnTo>
                  <a:lnTo>
                    <a:pt x="355656" y="412478"/>
                  </a:lnTo>
                  <a:lnTo>
                    <a:pt x="407074" y="367003"/>
                  </a:lnTo>
                  <a:lnTo>
                    <a:pt x="424538" y="355442"/>
                  </a:lnTo>
                  <a:lnTo>
                    <a:pt x="447032" y="371968"/>
                  </a:lnTo>
                  <a:lnTo>
                    <a:pt x="487249" y="407110"/>
                  </a:lnTo>
                  <a:lnTo>
                    <a:pt x="518780" y="443714"/>
                  </a:lnTo>
                  <a:lnTo>
                    <a:pt x="424538" y="443714"/>
                  </a:lnTo>
                  <a:lnTo>
                    <a:pt x="399835" y="457360"/>
                  </a:lnTo>
                  <a:lnTo>
                    <a:pt x="369550" y="489715"/>
                  </a:lnTo>
                  <a:lnTo>
                    <a:pt x="343893" y="527903"/>
                  </a:lnTo>
                  <a:lnTo>
                    <a:pt x="333331" y="558301"/>
                  </a:lnTo>
                  <a:close/>
                </a:path>
                <a:path w="847725" h="850264">
                  <a:moveTo>
                    <a:pt x="742398" y="705524"/>
                  </a:moveTo>
                  <a:lnTo>
                    <a:pt x="424174" y="705524"/>
                  </a:lnTo>
                  <a:lnTo>
                    <a:pt x="429271" y="700000"/>
                  </a:lnTo>
                  <a:lnTo>
                    <a:pt x="440117" y="684960"/>
                  </a:lnTo>
                  <a:lnTo>
                    <a:pt x="455118" y="662705"/>
                  </a:lnTo>
                  <a:lnTo>
                    <a:pt x="472683" y="635532"/>
                  </a:lnTo>
                  <a:lnTo>
                    <a:pt x="500268" y="591153"/>
                  </a:lnTo>
                  <a:lnTo>
                    <a:pt x="512387" y="564920"/>
                  </a:lnTo>
                  <a:lnTo>
                    <a:pt x="511912" y="545606"/>
                  </a:lnTo>
                  <a:lnTo>
                    <a:pt x="486305" y="498873"/>
                  </a:lnTo>
                  <a:lnTo>
                    <a:pt x="440397" y="452316"/>
                  </a:lnTo>
                  <a:lnTo>
                    <a:pt x="424538" y="443714"/>
                  </a:lnTo>
                  <a:lnTo>
                    <a:pt x="518780" y="443714"/>
                  </a:lnTo>
                  <a:lnTo>
                    <a:pt x="523174" y="448815"/>
                  </a:lnTo>
                  <a:lnTo>
                    <a:pt x="551110" y="492157"/>
                  </a:lnTo>
                  <a:lnTo>
                    <a:pt x="567358" y="532211"/>
                  </a:lnTo>
                  <a:lnTo>
                    <a:pt x="569803" y="540917"/>
                  </a:lnTo>
                  <a:lnTo>
                    <a:pt x="572426" y="548431"/>
                  </a:lnTo>
                  <a:lnTo>
                    <a:pt x="574913" y="553949"/>
                  </a:lnTo>
                  <a:lnTo>
                    <a:pt x="576949" y="556670"/>
                  </a:lnTo>
                  <a:lnTo>
                    <a:pt x="828387" y="556670"/>
                  </a:lnTo>
                  <a:lnTo>
                    <a:pt x="810333" y="603522"/>
                  </a:lnTo>
                  <a:lnTo>
                    <a:pt x="787482" y="645878"/>
                  </a:lnTo>
                  <a:lnTo>
                    <a:pt x="760093" y="685264"/>
                  </a:lnTo>
                  <a:lnTo>
                    <a:pt x="742398" y="705524"/>
                  </a:lnTo>
                  <a:close/>
                </a:path>
              </a:pathLst>
            </a:custGeom>
            <a:solidFill>
              <a:srgbClr val="05070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590703" y="2812822"/>
              <a:ext cx="177165" cy="260350"/>
            </a:xfrm>
            <a:custGeom>
              <a:avLst/>
              <a:gdLst/>
              <a:ahLst/>
              <a:cxnLst/>
              <a:rect l="l" t="t" r="r" b="b"/>
              <a:pathLst>
                <a:path w="177164" h="260350">
                  <a:moveTo>
                    <a:pt x="89351" y="260022"/>
                  </a:moveTo>
                  <a:lnTo>
                    <a:pt x="88882" y="260022"/>
                  </a:lnTo>
                  <a:lnTo>
                    <a:pt x="77020" y="244364"/>
                  </a:lnTo>
                  <a:lnTo>
                    <a:pt x="38761" y="187047"/>
                  </a:lnTo>
                  <a:lnTo>
                    <a:pt x="6954" y="134741"/>
                  </a:lnTo>
                  <a:lnTo>
                    <a:pt x="0" y="117400"/>
                  </a:lnTo>
                  <a:lnTo>
                    <a:pt x="0" y="113042"/>
                  </a:lnTo>
                  <a:lnTo>
                    <a:pt x="18408" y="70418"/>
                  </a:lnTo>
                  <a:lnTo>
                    <a:pt x="41972" y="38922"/>
                  </a:lnTo>
                  <a:lnTo>
                    <a:pt x="70337" y="10758"/>
                  </a:lnTo>
                  <a:lnTo>
                    <a:pt x="89455" y="0"/>
                  </a:lnTo>
                  <a:lnTo>
                    <a:pt x="95941" y="3142"/>
                  </a:lnTo>
                  <a:lnTo>
                    <a:pt x="134271" y="36636"/>
                  </a:lnTo>
                  <a:lnTo>
                    <a:pt x="168348" y="83879"/>
                  </a:lnTo>
                  <a:lnTo>
                    <a:pt x="176868" y="110705"/>
                  </a:lnTo>
                  <a:lnTo>
                    <a:pt x="175484" y="122276"/>
                  </a:lnTo>
                  <a:lnTo>
                    <a:pt x="153271" y="164005"/>
                  </a:lnTo>
                  <a:lnTo>
                    <a:pt x="126683" y="205990"/>
                  </a:lnTo>
                  <a:lnTo>
                    <a:pt x="101700" y="243675"/>
                  </a:lnTo>
                  <a:lnTo>
                    <a:pt x="89351" y="260022"/>
                  </a:lnTo>
                  <a:close/>
                </a:path>
              </a:pathLst>
            </a:custGeom>
            <a:solidFill>
              <a:srgbClr val="62D05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590702" y="2812823"/>
              <a:ext cx="177165" cy="260350"/>
            </a:xfrm>
            <a:custGeom>
              <a:avLst/>
              <a:gdLst/>
              <a:ahLst/>
              <a:cxnLst/>
              <a:rect l="l" t="t" r="r" b="b"/>
              <a:pathLst>
                <a:path w="177164" h="260350">
                  <a:moveTo>
                    <a:pt x="77020" y="244364"/>
                  </a:moveTo>
                  <a:lnTo>
                    <a:pt x="38761" y="187047"/>
                  </a:lnTo>
                  <a:lnTo>
                    <a:pt x="6954" y="134741"/>
                  </a:lnTo>
                  <a:lnTo>
                    <a:pt x="0" y="117400"/>
                  </a:lnTo>
                  <a:lnTo>
                    <a:pt x="0" y="113042"/>
                  </a:lnTo>
                  <a:lnTo>
                    <a:pt x="18408" y="70418"/>
                  </a:lnTo>
                  <a:lnTo>
                    <a:pt x="41972" y="38922"/>
                  </a:lnTo>
                  <a:lnTo>
                    <a:pt x="70337" y="10758"/>
                  </a:lnTo>
                  <a:lnTo>
                    <a:pt x="89455" y="0"/>
                  </a:lnTo>
                  <a:lnTo>
                    <a:pt x="95941" y="3142"/>
                  </a:lnTo>
                  <a:lnTo>
                    <a:pt x="134271" y="36636"/>
                  </a:lnTo>
                  <a:lnTo>
                    <a:pt x="168348" y="83879"/>
                  </a:lnTo>
                  <a:lnTo>
                    <a:pt x="176868" y="110705"/>
                  </a:lnTo>
                  <a:lnTo>
                    <a:pt x="175484" y="122276"/>
                  </a:lnTo>
                  <a:lnTo>
                    <a:pt x="153271" y="164005"/>
                  </a:lnTo>
                  <a:lnTo>
                    <a:pt x="126683" y="205990"/>
                  </a:lnTo>
                  <a:lnTo>
                    <a:pt x="101700" y="243675"/>
                  </a:lnTo>
                  <a:lnTo>
                    <a:pt x="89351" y="260022"/>
                  </a:lnTo>
                  <a:lnTo>
                    <a:pt x="88882" y="260022"/>
                  </a:lnTo>
                  <a:lnTo>
                    <a:pt x="83333" y="252975"/>
                  </a:lnTo>
                  <a:lnTo>
                    <a:pt x="77020" y="244364"/>
                  </a:lnTo>
                  <a:close/>
                </a:path>
              </a:pathLst>
            </a:custGeom>
            <a:ln w="4597">
              <a:solidFill>
                <a:srgbClr val="62D05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392330" y="2540892"/>
              <a:ext cx="575945" cy="386080"/>
            </a:xfrm>
            <a:custGeom>
              <a:avLst/>
              <a:gdLst/>
              <a:ahLst/>
              <a:cxnLst/>
              <a:rect l="l" t="t" r="r" b="b"/>
              <a:pathLst>
                <a:path w="575945" h="386080">
                  <a:moveTo>
                    <a:pt x="132759" y="385797"/>
                  </a:moveTo>
                  <a:lnTo>
                    <a:pt x="129776" y="385393"/>
                  </a:lnTo>
                  <a:lnTo>
                    <a:pt x="127092" y="383772"/>
                  </a:lnTo>
                  <a:lnTo>
                    <a:pt x="124306" y="382702"/>
                  </a:lnTo>
                  <a:lnTo>
                    <a:pt x="77289" y="359144"/>
                  </a:lnTo>
                  <a:lnTo>
                    <a:pt x="34003" y="335647"/>
                  </a:lnTo>
                  <a:lnTo>
                    <a:pt x="4469" y="317643"/>
                  </a:lnTo>
                  <a:lnTo>
                    <a:pt x="1009" y="316366"/>
                  </a:lnTo>
                  <a:lnTo>
                    <a:pt x="468" y="313160"/>
                  </a:lnTo>
                  <a:lnTo>
                    <a:pt x="0" y="308043"/>
                  </a:lnTo>
                  <a:lnTo>
                    <a:pt x="1752" y="303014"/>
                  </a:lnTo>
                  <a:lnTo>
                    <a:pt x="3294" y="298210"/>
                  </a:lnTo>
                  <a:lnTo>
                    <a:pt x="20566" y="261522"/>
                  </a:lnTo>
                  <a:lnTo>
                    <a:pt x="50721" y="212762"/>
                  </a:lnTo>
                  <a:lnTo>
                    <a:pt x="76708" y="177484"/>
                  </a:lnTo>
                  <a:lnTo>
                    <a:pt x="90549" y="160777"/>
                  </a:lnTo>
                  <a:lnTo>
                    <a:pt x="97476" y="152430"/>
                  </a:lnTo>
                  <a:lnTo>
                    <a:pt x="113295" y="108503"/>
                  </a:lnTo>
                  <a:lnTo>
                    <a:pt x="115817" y="69275"/>
                  </a:lnTo>
                  <a:lnTo>
                    <a:pt x="116120" y="66965"/>
                  </a:lnTo>
                  <a:lnTo>
                    <a:pt x="115836" y="64393"/>
                  </a:lnTo>
                  <a:lnTo>
                    <a:pt x="116483" y="62234"/>
                  </a:lnTo>
                  <a:lnTo>
                    <a:pt x="193338" y="57903"/>
                  </a:lnTo>
                  <a:lnTo>
                    <a:pt x="195265" y="57517"/>
                  </a:lnTo>
                  <a:lnTo>
                    <a:pt x="197518" y="58197"/>
                  </a:lnTo>
                  <a:lnTo>
                    <a:pt x="214555" y="46627"/>
                  </a:lnTo>
                  <a:lnTo>
                    <a:pt x="244968" y="25348"/>
                  </a:lnTo>
                  <a:lnTo>
                    <a:pt x="260374" y="15005"/>
                  </a:lnTo>
                  <a:lnTo>
                    <a:pt x="272311" y="7515"/>
                  </a:lnTo>
                  <a:lnTo>
                    <a:pt x="278411" y="3994"/>
                  </a:lnTo>
                  <a:lnTo>
                    <a:pt x="284703" y="835"/>
                  </a:lnTo>
                  <a:lnTo>
                    <a:pt x="286130" y="13"/>
                  </a:lnTo>
                  <a:lnTo>
                    <a:pt x="287346" y="0"/>
                  </a:lnTo>
                  <a:lnTo>
                    <a:pt x="288773" y="831"/>
                  </a:lnTo>
                  <a:lnTo>
                    <a:pt x="295274" y="4033"/>
                  </a:lnTo>
                  <a:lnTo>
                    <a:pt x="330663" y="25997"/>
                  </a:lnTo>
                  <a:lnTo>
                    <a:pt x="380133" y="59469"/>
                  </a:lnTo>
                  <a:lnTo>
                    <a:pt x="450725" y="62068"/>
                  </a:lnTo>
                  <a:lnTo>
                    <a:pt x="452395" y="62312"/>
                  </a:lnTo>
                  <a:lnTo>
                    <a:pt x="454350" y="61917"/>
                  </a:lnTo>
                  <a:lnTo>
                    <a:pt x="455883" y="62542"/>
                  </a:lnTo>
                  <a:lnTo>
                    <a:pt x="456511" y="68962"/>
                  </a:lnTo>
                  <a:lnTo>
                    <a:pt x="456842" y="75411"/>
                  </a:lnTo>
                  <a:lnTo>
                    <a:pt x="458538" y="100819"/>
                  </a:lnTo>
                  <a:lnTo>
                    <a:pt x="467990" y="139023"/>
                  </a:lnTo>
                  <a:lnTo>
                    <a:pt x="494756" y="173481"/>
                  </a:lnTo>
                  <a:lnTo>
                    <a:pt x="502329" y="183083"/>
                  </a:lnTo>
                  <a:lnTo>
                    <a:pt x="531444" y="222291"/>
                  </a:lnTo>
                  <a:lnTo>
                    <a:pt x="556262" y="265916"/>
                  </a:lnTo>
                  <a:lnTo>
                    <a:pt x="572435" y="303285"/>
                  </a:lnTo>
                  <a:lnTo>
                    <a:pt x="575367" y="309839"/>
                  </a:lnTo>
                  <a:lnTo>
                    <a:pt x="575220" y="316747"/>
                  </a:lnTo>
                  <a:lnTo>
                    <a:pt x="570640" y="320550"/>
                  </a:lnTo>
                  <a:lnTo>
                    <a:pt x="565295" y="323274"/>
                  </a:lnTo>
                  <a:lnTo>
                    <a:pt x="560188" y="326277"/>
                  </a:lnTo>
                  <a:lnTo>
                    <a:pt x="518316" y="348511"/>
                  </a:lnTo>
                  <a:lnTo>
                    <a:pt x="475811" y="369511"/>
                  </a:lnTo>
                  <a:lnTo>
                    <a:pt x="442034" y="384190"/>
                  </a:lnTo>
                  <a:lnTo>
                    <a:pt x="440488" y="385232"/>
                  </a:lnTo>
                  <a:lnTo>
                    <a:pt x="439492" y="383239"/>
                  </a:lnTo>
                  <a:lnTo>
                    <a:pt x="438753" y="382164"/>
                  </a:lnTo>
                  <a:lnTo>
                    <a:pt x="435358" y="374474"/>
                  </a:lnTo>
                  <a:lnTo>
                    <a:pt x="432730" y="366489"/>
                  </a:lnTo>
                  <a:lnTo>
                    <a:pt x="430425" y="358383"/>
                  </a:lnTo>
                  <a:lnTo>
                    <a:pt x="427997" y="350331"/>
                  </a:lnTo>
                  <a:lnTo>
                    <a:pt x="410548" y="312581"/>
                  </a:lnTo>
                  <a:lnTo>
                    <a:pt x="388312" y="278692"/>
                  </a:lnTo>
                  <a:lnTo>
                    <a:pt x="353874" y="238002"/>
                  </a:lnTo>
                  <a:lnTo>
                    <a:pt x="323585" y="209822"/>
                  </a:lnTo>
                  <a:lnTo>
                    <a:pt x="288254" y="183327"/>
                  </a:lnTo>
                  <a:lnTo>
                    <a:pt x="283597" y="185958"/>
                  </a:lnTo>
                  <a:lnTo>
                    <a:pt x="279206" y="189059"/>
                  </a:lnTo>
                  <a:lnTo>
                    <a:pt x="274732" y="191989"/>
                  </a:lnTo>
                  <a:lnTo>
                    <a:pt x="240372" y="219413"/>
                  </a:lnTo>
                  <a:lnTo>
                    <a:pt x="210968" y="248894"/>
                  </a:lnTo>
                  <a:lnTo>
                    <a:pt x="183973" y="280587"/>
                  </a:lnTo>
                  <a:lnTo>
                    <a:pt x="159854" y="320119"/>
                  </a:lnTo>
                  <a:lnTo>
                    <a:pt x="140662" y="369783"/>
                  </a:lnTo>
                  <a:lnTo>
                    <a:pt x="136053" y="381517"/>
                  </a:lnTo>
                  <a:lnTo>
                    <a:pt x="135145" y="382986"/>
                  </a:lnTo>
                  <a:lnTo>
                    <a:pt x="134690" y="385398"/>
                  </a:lnTo>
                  <a:lnTo>
                    <a:pt x="132759" y="385797"/>
                  </a:lnTo>
                  <a:close/>
                </a:path>
              </a:pathLst>
            </a:custGeom>
            <a:solidFill>
              <a:srgbClr val="62D05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/>
          <p:nvPr/>
        </p:nvSpPr>
        <p:spPr>
          <a:xfrm>
            <a:off x="9023908" y="3543503"/>
            <a:ext cx="921173" cy="618067"/>
          </a:xfrm>
          <a:custGeom>
            <a:avLst/>
            <a:gdLst/>
            <a:ahLst/>
            <a:cxnLst/>
            <a:rect l="l" t="t" r="r" b="b"/>
            <a:pathLst>
              <a:path w="690879" h="463550">
                <a:moveTo>
                  <a:pt x="226339" y="38569"/>
                </a:moveTo>
                <a:lnTo>
                  <a:pt x="146659" y="51117"/>
                </a:lnTo>
                <a:lnTo>
                  <a:pt x="103873" y="76593"/>
                </a:lnTo>
                <a:lnTo>
                  <a:pt x="70116" y="109321"/>
                </a:lnTo>
                <a:lnTo>
                  <a:pt x="43421" y="143141"/>
                </a:lnTo>
                <a:lnTo>
                  <a:pt x="42799" y="43154"/>
                </a:lnTo>
                <a:lnTo>
                  <a:pt x="1485" y="43154"/>
                </a:lnTo>
                <a:lnTo>
                  <a:pt x="0" y="327380"/>
                </a:lnTo>
                <a:lnTo>
                  <a:pt x="114" y="393649"/>
                </a:lnTo>
                <a:lnTo>
                  <a:pt x="596" y="439470"/>
                </a:lnTo>
                <a:lnTo>
                  <a:pt x="10299" y="463473"/>
                </a:lnTo>
                <a:lnTo>
                  <a:pt x="42799" y="461111"/>
                </a:lnTo>
                <a:lnTo>
                  <a:pt x="47269" y="242239"/>
                </a:lnTo>
                <a:lnTo>
                  <a:pt x="49403" y="215950"/>
                </a:lnTo>
                <a:lnTo>
                  <a:pt x="72669" y="161086"/>
                </a:lnTo>
                <a:lnTo>
                  <a:pt x="99529" y="128866"/>
                </a:lnTo>
                <a:lnTo>
                  <a:pt x="134315" y="102958"/>
                </a:lnTo>
                <a:lnTo>
                  <a:pt x="176707" y="85699"/>
                </a:lnTo>
                <a:lnTo>
                  <a:pt x="226339" y="79489"/>
                </a:lnTo>
                <a:lnTo>
                  <a:pt x="226339" y="38569"/>
                </a:lnTo>
                <a:close/>
              </a:path>
              <a:path w="690879" h="463550">
                <a:moveTo>
                  <a:pt x="622084" y="366255"/>
                </a:moveTo>
                <a:lnTo>
                  <a:pt x="588429" y="342696"/>
                </a:lnTo>
                <a:lnTo>
                  <a:pt x="559244" y="375869"/>
                </a:lnTo>
                <a:lnTo>
                  <a:pt x="523379" y="400685"/>
                </a:lnTo>
                <a:lnTo>
                  <a:pt x="482574" y="416255"/>
                </a:lnTo>
                <a:lnTo>
                  <a:pt x="438569" y="421652"/>
                </a:lnTo>
                <a:lnTo>
                  <a:pt x="390423" y="415226"/>
                </a:lnTo>
                <a:lnTo>
                  <a:pt x="347167" y="397090"/>
                </a:lnTo>
                <a:lnTo>
                  <a:pt x="310515" y="368973"/>
                </a:lnTo>
                <a:lnTo>
                  <a:pt x="282194" y="332562"/>
                </a:lnTo>
                <a:lnTo>
                  <a:pt x="263944" y="289598"/>
                </a:lnTo>
                <a:lnTo>
                  <a:pt x="257467" y="241782"/>
                </a:lnTo>
                <a:lnTo>
                  <a:pt x="263944" y="193954"/>
                </a:lnTo>
                <a:lnTo>
                  <a:pt x="282194" y="150990"/>
                </a:lnTo>
                <a:lnTo>
                  <a:pt x="310515" y="114579"/>
                </a:lnTo>
                <a:lnTo>
                  <a:pt x="347167" y="86461"/>
                </a:lnTo>
                <a:lnTo>
                  <a:pt x="390423" y="68326"/>
                </a:lnTo>
                <a:lnTo>
                  <a:pt x="438569" y="61899"/>
                </a:lnTo>
                <a:lnTo>
                  <a:pt x="476821" y="66027"/>
                </a:lnTo>
                <a:lnTo>
                  <a:pt x="512965" y="77927"/>
                </a:lnTo>
                <a:lnTo>
                  <a:pt x="545807" y="97053"/>
                </a:lnTo>
                <a:lnTo>
                  <a:pt x="574167" y="122897"/>
                </a:lnTo>
                <a:lnTo>
                  <a:pt x="606704" y="98145"/>
                </a:lnTo>
                <a:lnTo>
                  <a:pt x="571754" y="65722"/>
                </a:lnTo>
                <a:lnTo>
                  <a:pt x="531114" y="41706"/>
                </a:lnTo>
                <a:lnTo>
                  <a:pt x="486270" y="26784"/>
                </a:lnTo>
                <a:lnTo>
                  <a:pt x="438721" y="21640"/>
                </a:lnTo>
                <a:lnTo>
                  <a:pt x="393966" y="26123"/>
                </a:lnTo>
                <a:lnTo>
                  <a:pt x="352285" y="38976"/>
                </a:lnTo>
                <a:lnTo>
                  <a:pt x="314566" y="59321"/>
                </a:lnTo>
                <a:lnTo>
                  <a:pt x="281698" y="86245"/>
                </a:lnTo>
                <a:lnTo>
                  <a:pt x="254584" y="118897"/>
                </a:lnTo>
                <a:lnTo>
                  <a:pt x="234111" y="156362"/>
                </a:lnTo>
                <a:lnTo>
                  <a:pt x="221170" y="197764"/>
                </a:lnTo>
                <a:lnTo>
                  <a:pt x="216662" y="242214"/>
                </a:lnTo>
                <a:lnTo>
                  <a:pt x="221170" y="286664"/>
                </a:lnTo>
                <a:lnTo>
                  <a:pt x="234111" y="328066"/>
                </a:lnTo>
                <a:lnTo>
                  <a:pt x="254584" y="365544"/>
                </a:lnTo>
                <a:lnTo>
                  <a:pt x="281698" y="398183"/>
                </a:lnTo>
                <a:lnTo>
                  <a:pt x="314566" y="425119"/>
                </a:lnTo>
                <a:lnTo>
                  <a:pt x="352285" y="445465"/>
                </a:lnTo>
                <a:lnTo>
                  <a:pt x="393966" y="458317"/>
                </a:lnTo>
                <a:lnTo>
                  <a:pt x="438721" y="462788"/>
                </a:lnTo>
                <a:lnTo>
                  <a:pt x="492544" y="456158"/>
                </a:lnTo>
                <a:lnTo>
                  <a:pt x="542455" y="437108"/>
                </a:lnTo>
                <a:lnTo>
                  <a:pt x="564819" y="421652"/>
                </a:lnTo>
                <a:lnTo>
                  <a:pt x="586346" y="406768"/>
                </a:lnTo>
                <a:lnTo>
                  <a:pt x="622084" y="366255"/>
                </a:lnTo>
                <a:close/>
              </a:path>
              <a:path w="690879" h="463550">
                <a:moveTo>
                  <a:pt x="634441" y="0"/>
                </a:moveTo>
                <a:lnTo>
                  <a:pt x="601357" y="0"/>
                </a:lnTo>
                <a:lnTo>
                  <a:pt x="601357" y="6591"/>
                </a:lnTo>
                <a:lnTo>
                  <a:pt x="614299" y="6591"/>
                </a:lnTo>
                <a:lnTo>
                  <a:pt x="614299" y="42697"/>
                </a:lnTo>
                <a:lnTo>
                  <a:pt x="621499" y="42697"/>
                </a:lnTo>
                <a:lnTo>
                  <a:pt x="621499" y="6591"/>
                </a:lnTo>
                <a:lnTo>
                  <a:pt x="634441" y="6591"/>
                </a:lnTo>
                <a:lnTo>
                  <a:pt x="634441" y="0"/>
                </a:lnTo>
                <a:close/>
              </a:path>
              <a:path w="690879" h="463550">
                <a:moveTo>
                  <a:pt x="690384" y="0"/>
                </a:moveTo>
                <a:lnTo>
                  <a:pt x="679196" y="0"/>
                </a:lnTo>
                <a:lnTo>
                  <a:pt x="666330" y="26822"/>
                </a:lnTo>
                <a:lnTo>
                  <a:pt x="653440" y="0"/>
                </a:lnTo>
                <a:lnTo>
                  <a:pt x="642226" y="0"/>
                </a:lnTo>
                <a:lnTo>
                  <a:pt x="642226" y="42710"/>
                </a:lnTo>
                <a:lnTo>
                  <a:pt x="649427" y="42710"/>
                </a:lnTo>
                <a:lnTo>
                  <a:pt x="649427" y="9334"/>
                </a:lnTo>
                <a:lnTo>
                  <a:pt x="664248" y="38976"/>
                </a:lnTo>
                <a:lnTo>
                  <a:pt x="668274" y="38976"/>
                </a:lnTo>
                <a:lnTo>
                  <a:pt x="683171" y="9334"/>
                </a:lnTo>
                <a:lnTo>
                  <a:pt x="683171" y="42710"/>
                </a:lnTo>
                <a:lnTo>
                  <a:pt x="690384" y="42710"/>
                </a:lnTo>
                <a:lnTo>
                  <a:pt x="690384" y="0"/>
                </a:lnTo>
                <a:close/>
              </a:path>
            </a:pathLst>
          </a:custGeom>
          <a:solidFill>
            <a:srgbClr val="62D05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519" y="469393"/>
            <a:ext cx="2499360" cy="430953"/>
            <a:chOff x="739139" y="352044"/>
            <a:chExt cx="1874520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39" y="352044"/>
              <a:ext cx="1874519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722" y="366984"/>
              <a:ext cx="1817001" cy="26554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560064" y="676656"/>
            <a:ext cx="199813" cy="108373"/>
            <a:chOff x="2670048" y="507492"/>
            <a:chExt cx="149860" cy="812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0048" y="507492"/>
              <a:ext cx="149351" cy="807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86105" y="524404"/>
              <a:ext cx="89535" cy="19050"/>
            </a:xfrm>
            <a:custGeom>
              <a:avLst/>
              <a:gdLst/>
              <a:ahLst/>
              <a:cxnLst/>
              <a:rect l="l" t="t" r="r" b="b"/>
              <a:pathLst>
                <a:path w="89535" h="19050">
                  <a:moveTo>
                    <a:pt x="84264" y="0"/>
                  </a:moveTo>
                  <a:lnTo>
                    <a:pt x="5575" y="0"/>
                  </a:lnTo>
                  <a:lnTo>
                    <a:pt x="3962" y="0"/>
                  </a:lnTo>
                  <a:lnTo>
                    <a:pt x="2628" y="685"/>
                  </a:lnTo>
                  <a:lnTo>
                    <a:pt x="520" y="3416"/>
                  </a:lnTo>
                  <a:lnTo>
                    <a:pt x="0" y="5829"/>
                  </a:lnTo>
                  <a:lnTo>
                    <a:pt x="0" y="12776"/>
                  </a:lnTo>
                  <a:lnTo>
                    <a:pt x="520" y="15189"/>
                  </a:lnTo>
                  <a:lnTo>
                    <a:pt x="2628" y="17919"/>
                  </a:lnTo>
                  <a:lnTo>
                    <a:pt x="3962" y="18605"/>
                  </a:lnTo>
                  <a:lnTo>
                    <a:pt x="85140" y="18605"/>
                  </a:lnTo>
                  <a:lnTo>
                    <a:pt x="86436" y="17957"/>
                  </a:lnTo>
                  <a:lnTo>
                    <a:pt x="88417" y="15341"/>
                  </a:lnTo>
                  <a:lnTo>
                    <a:pt x="88912" y="12903"/>
                  </a:lnTo>
                  <a:lnTo>
                    <a:pt x="88798" y="6108"/>
                  </a:lnTo>
                  <a:lnTo>
                    <a:pt x="84264" y="0"/>
                  </a:lnTo>
                  <a:close/>
                </a:path>
              </a:pathLst>
            </a:custGeom>
            <a:solidFill>
              <a:srgbClr val="577FB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86105" y="524404"/>
              <a:ext cx="89535" cy="19050"/>
            </a:xfrm>
            <a:custGeom>
              <a:avLst/>
              <a:gdLst/>
              <a:ahLst/>
              <a:cxnLst/>
              <a:rect l="l" t="t" r="r" b="b"/>
              <a:pathLst>
                <a:path w="89535" h="19050">
                  <a:moveTo>
                    <a:pt x="5575" y="0"/>
                  </a:moveTo>
                  <a:lnTo>
                    <a:pt x="83527" y="0"/>
                  </a:lnTo>
                  <a:lnTo>
                    <a:pt x="84264" y="0"/>
                  </a:lnTo>
                  <a:lnTo>
                    <a:pt x="84975" y="152"/>
                  </a:lnTo>
                  <a:lnTo>
                    <a:pt x="85661" y="469"/>
                  </a:lnTo>
                  <a:lnTo>
                    <a:pt x="86347" y="774"/>
                  </a:lnTo>
                  <a:lnTo>
                    <a:pt x="86931" y="1308"/>
                  </a:lnTo>
                  <a:lnTo>
                    <a:pt x="87426" y="2044"/>
                  </a:lnTo>
                  <a:lnTo>
                    <a:pt x="87922" y="2794"/>
                  </a:lnTo>
                  <a:lnTo>
                    <a:pt x="88303" y="3746"/>
                  </a:lnTo>
                  <a:lnTo>
                    <a:pt x="88544" y="4927"/>
                  </a:lnTo>
                  <a:lnTo>
                    <a:pt x="88798" y="6108"/>
                  </a:lnTo>
                  <a:lnTo>
                    <a:pt x="88912" y="7569"/>
                  </a:lnTo>
                  <a:lnTo>
                    <a:pt x="88912" y="9296"/>
                  </a:lnTo>
                  <a:lnTo>
                    <a:pt x="88912" y="12903"/>
                  </a:lnTo>
                  <a:lnTo>
                    <a:pt x="88417" y="15341"/>
                  </a:lnTo>
                  <a:lnTo>
                    <a:pt x="87426" y="16649"/>
                  </a:lnTo>
                  <a:lnTo>
                    <a:pt x="86436" y="17957"/>
                  </a:lnTo>
                  <a:lnTo>
                    <a:pt x="85140" y="18605"/>
                  </a:lnTo>
                  <a:lnTo>
                    <a:pt x="83527" y="18605"/>
                  </a:lnTo>
                  <a:lnTo>
                    <a:pt x="5575" y="18605"/>
                  </a:lnTo>
                  <a:lnTo>
                    <a:pt x="3962" y="18605"/>
                  </a:lnTo>
                  <a:lnTo>
                    <a:pt x="2628" y="17919"/>
                  </a:lnTo>
                  <a:lnTo>
                    <a:pt x="1574" y="16560"/>
                  </a:lnTo>
                  <a:lnTo>
                    <a:pt x="520" y="15189"/>
                  </a:lnTo>
                  <a:lnTo>
                    <a:pt x="0" y="12776"/>
                  </a:lnTo>
                  <a:lnTo>
                    <a:pt x="0" y="9296"/>
                  </a:lnTo>
                  <a:lnTo>
                    <a:pt x="0" y="5829"/>
                  </a:lnTo>
                  <a:lnTo>
                    <a:pt x="520" y="3416"/>
                  </a:lnTo>
                  <a:lnTo>
                    <a:pt x="1574" y="2044"/>
                  </a:lnTo>
                  <a:lnTo>
                    <a:pt x="2628" y="685"/>
                  </a:lnTo>
                  <a:lnTo>
                    <a:pt x="3962" y="0"/>
                  </a:lnTo>
                  <a:lnTo>
                    <a:pt x="5575" y="0"/>
                  </a:lnTo>
                  <a:close/>
                </a:path>
              </a:pathLst>
            </a:custGeom>
            <a:ln w="3175">
              <a:solidFill>
                <a:srgbClr val="20385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38448" y="469392"/>
            <a:ext cx="2038773" cy="430953"/>
            <a:chOff x="2878836" y="352043"/>
            <a:chExt cx="1529080" cy="32321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8836" y="352043"/>
              <a:ext cx="1528571" cy="3230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3405" y="366984"/>
              <a:ext cx="1471587" cy="26554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43187" y="1464151"/>
            <a:ext cx="9100820" cy="2740067"/>
          </a:xfrm>
          <a:prstGeom prst="rect">
            <a:avLst/>
          </a:prstGeom>
        </p:spPr>
        <p:txBody>
          <a:bodyPr vert="horz" wrap="square" lIns="0" tIns="56727" rIns="0" bIns="0" rtlCol="0">
            <a:spAutoFit/>
          </a:bodyPr>
          <a:lstStyle/>
          <a:p>
            <a:pPr marL="246374" indent="-230288">
              <a:spcBef>
                <a:spcPts val="447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Generally better </a:t>
            </a:r>
            <a:r>
              <a:rPr sz="2800" spc="-27" dirty="0">
                <a:solidFill>
                  <a:srgbClr val="20385D"/>
                </a:solidFill>
                <a:latin typeface="Calibri"/>
                <a:cs typeface="Calibri"/>
              </a:rPr>
              <a:t>for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analytical</a:t>
            </a:r>
            <a:r>
              <a:rPr sz="2800" spc="7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workloads</a:t>
            </a:r>
            <a:endParaRPr sz="2800">
              <a:latin typeface="Calibri"/>
              <a:cs typeface="Calibri"/>
            </a:endParaRPr>
          </a:p>
          <a:p>
            <a:pPr marL="703562" lvl="1" indent="-230288">
              <a:spcBef>
                <a:spcPts val="272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60" dirty="0">
                <a:solidFill>
                  <a:srgbClr val="20385D"/>
                </a:solidFill>
                <a:latin typeface="Calibri"/>
                <a:cs typeface="Calibri"/>
              </a:rPr>
              <a:t>Test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your</a:t>
            </a:r>
            <a:r>
              <a:rPr sz="2400" spc="4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workload!</a:t>
            </a:r>
            <a:endParaRPr sz="2400">
              <a:latin typeface="Calibri"/>
              <a:cs typeface="Calibri"/>
            </a:endParaRPr>
          </a:p>
          <a:p>
            <a:pPr marL="246374" indent="-230288">
              <a:spcBef>
                <a:spcPts val="707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May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be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worth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the </a:t>
            </a:r>
            <a:r>
              <a:rPr sz="2800" spc="-27" dirty="0">
                <a:solidFill>
                  <a:srgbClr val="20385D"/>
                </a:solidFill>
                <a:latin typeface="Calibri"/>
                <a:cs typeface="Calibri"/>
              </a:rPr>
              <a:t>effort</a:t>
            </a:r>
            <a:r>
              <a:rPr sz="2800" spc="4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if</a:t>
            </a:r>
            <a:endParaRPr sz="2800">
              <a:latin typeface="Calibri"/>
              <a:cs typeface="Calibri"/>
            </a:endParaRPr>
          </a:p>
          <a:p>
            <a:pPr marL="703562" lvl="1" indent="-230288">
              <a:spcBef>
                <a:spcPts val="267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Querying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data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multiple</a:t>
            </a:r>
            <a:r>
              <a:rPr sz="2400" spc="5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  <a:p>
            <a:pPr marL="703562" lvl="1" indent="-230288">
              <a:spcBef>
                <a:spcPts val="240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Need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predicate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pushdown or column</a:t>
            </a:r>
            <a:r>
              <a:rPr sz="2400" spc="9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elimination</a:t>
            </a:r>
            <a:endParaRPr sz="2400">
              <a:latin typeface="Calibri"/>
              <a:cs typeface="Calibri"/>
            </a:endParaRPr>
          </a:p>
          <a:p>
            <a:pPr marL="246374" indent="-230288">
              <a:spcBef>
                <a:spcPts val="707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Can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reduce/eliminate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encoding issues with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delimited</a:t>
            </a:r>
            <a:r>
              <a:rPr sz="2800" spc="11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formats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3937" y="961135"/>
            <a:ext cx="11688233" cy="423333"/>
            <a:chOff x="377952" y="720851"/>
            <a:chExt cx="8766175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244" y="789432"/>
              <a:ext cx="8715756" cy="1737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7952" y="720851"/>
              <a:ext cx="8766175" cy="317500"/>
            </a:xfrm>
            <a:custGeom>
              <a:avLst/>
              <a:gdLst/>
              <a:ahLst/>
              <a:cxnLst/>
              <a:rect l="l" t="t" r="r" b="b"/>
              <a:pathLst>
                <a:path w="8766175" h="317500">
                  <a:moveTo>
                    <a:pt x="8766048" y="0"/>
                  </a:moveTo>
                  <a:lnTo>
                    <a:pt x="0" y="0"/>
                  </a:lnTo>
                  <a:lnTo>
                    <a:pt x="0" y="316991"/>
                  </a:lnTo>
                  <a:lnTo>
                    <a:pt x="8766048" y="316991"/>
                  </a:lnTo>
                  <a:lnTo>
                    <a:pt x="8766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971040" y="2887473"/>
            <a:ext cx="8429413" cy="1264073"/>
            <a:chOff x="1478280" y="2165604"/>
            <a:chExt cx="6322060" cy="9480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0" y="2165604"/>
              <a:ext cx="6321551" cy="947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5996" y="2192995"/>
              <a:ext cx="6211938" cy="838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521" y="489712"/>
            <a:ext cx="2645833" cy="497840"/>
            <a:chOff x="739140" y="367284"/>
            <a:chExt cx="1984375" cy="373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40" y="367284"/>
              <a:ext cx="1984248" cy="3733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720" y="382418"/>
              <a:ext cx="1926729" cy="31484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67360" y="1288289"/>
            <a:ext cx="6134947" cy="5062220"/>
            <a:chOff x="350520" y="966216"/>
            <a:chExt cx="4601210" cy="379666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520" y="966216"/>
              <a:ext cx="2814815" cy="28148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7040" y="3189732"/>
              <a:ext cx="1964435" cy="157276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99073" y="1946655"/>
            <a:ext cx="1857247" cy="166827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920480" y="4533392"/>
            <a:ext cx="2158153" cy="911361"/>
          </a:xfrm>
          <a:prstGeom prst="rect">
            <a:avLst/>
          </a:prstGeom>
          <a:solidFill>
            <a:srgbClr val="5B9BD5"/>
          </a:solidFill>
          <a:ln w="12192">
            <a:solidFill>
              <a:srgbClr val="41719C"/>
            </a:solidFill>
          </a:ln>
        </p:spPr>
        <p:txBody>
          <a:bodyPr vert="horz" wrap="square" lIns="0" tIns="171027" rIns="0" bIns="0" rtlCol="0">
            <a:spAutoFit/>
          </a:bodyPr>
          <a:lstStyle/>
          <a:p>
            <a:pPr marL="317492">
              <a:spcBef>
                <a:spcPts val="1347"/>
              </a:spcBef>
            </a:pPr>
            <a:r>
              <a:rPr sz="4800" spc="-7" dirty="0">
                <a:solidFill>
                  <a:srgbClr val="FFFFFF"/>
                </a:solidFill>
                <a:latin typeface="Calibri"/>
                <a:cs typeface="Calibri"/>
              </a:rPr>
              <a:t>U-SQL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8944" y="469393"/>
            <a:ext cx="3454400" cy="430953"/>
            <a:chOff x="711708" y="352044"/>
            <a:chExt cx="2590800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708" y="352044"/>
              <a:ext cx="259078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036" y="366984"/>
              <a:ext cx="2533535" cy="26554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43187" y="1504452"/>
            <a:ext cx="7020560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6374" indent="-230288">
              <a:spcBef>
                <a:spcPts val="13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Cloud-based analytics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platform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based on</a:t>
            </a:r>
            <a:r>
              <a:rPr sz="2800" spc="8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Spark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9215" y="2027937"/>
            <a:ext cx="7975599" cy="47365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4117" y="6382571"/>
            <a:ext cx="16848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Calibri"/>
                <a:cs typeface="Calibri"/>
              </a:rPr>
              <a:t>Image:</a:t>
            </a:r>
            <a:r>
              <a:rPr sz="1867" i="1" spc="-80" dirty="0">
                <a:latin typeface="Calibri"/>
                <a:cs typeface="Calibri"/>
              </a:rPr>
              <a:t> </a:t>
            </a:r>
            <a:r>
              <a:rPr sz="1867" i="1" dirty="0">
                <a:latin typeface="Calibri"/>
                <a:cs typeface="Calibri"/>
              </a:rPr>
              <a:t>Microsoft</a:t>
            </a:r>
            <a:endParaRPr sz="18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3487" y="489713"/>
            <a:ext cx="1292859" cy="449580"/>
            <a:chOff x="737615" y="367284"/>
            <a:chExt cx="969644" cy="337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615" y="370332"/>
              <a:ext cx="234695" cy="304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163" y="384470"/>
              <a:ext cx="176060" cy="2480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120" y="507492"/>
              <a:ext cx="149351" cy="807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6177" y="524404"/>
              <a:ext cx="89535" cy="19050"/>
            </a:xfrm>
            <a:custGeom>
              <a:avLst/>
              <a:gdLst/>
              <a:ahLst/>
              <a:cxnLst/>
              <a:rect l="l" t="t" r="r" b="b"/>
              <a:pathLst>
                <a:path w="89534" h="19050">
                  <a:moveTo>
                    <a:pt x="84264" y="0"/>
                  </a:moveTo>
                  <a:lnTo>
                    <a:pt x="5575" y="0"/>
                  </a:lnTo>
                  <a:lnTo>
                    <a:pt x="3962" y="0"/>
                  </a:lnTo>
                  <a:lnTo>
                    <a:pt x="2628" y="685"/>
                  </a:lnTo>
                  <a:lnTo>
                    <a:pt x="520" y="3416"/>
                  </a:lnTo>
                  <a:lnTo>
                    <a:pt x="0" y="5829"/>
                  </a:lnTo>
                  <a:lnTo>
                    <a:pt x="0" y="12776"/>
                  </a:lnTo>
                  <a:lnTo>
                    <a:pt x="520" y="15189"/>
                  </a:lnTo>
                  <a:lnTo>
                    <a:pt x="2628" y="17919"/>
                  </a:lnTo>
                  <a:lnTo>
                    <a:pt x="3962" y="18605"/>
                  </a:lnTo>
                  <a:lnTo>
                    <a:pt x="85140" y="18605"/>
                  </a:lnTo>
                  <a:lnTo>
                    <a:pt x="86436" y="17957"/>
                  </a:lnTo>
                  <a:lnTo>
                    <a:pt x="88417" y="15341"/>
                  </a:lnTo>
                  <a:lnTo>
                    <a:pt x="88912" y="12903"/>
                  </a:lnTo>
                  <a:lnTo>
                    <a:pt x="88798" y="6108"/>
                  </a:lnTo>
                  <a:lnTo>
                    <a:pt x="84264" y="0"/>
                  </a:lnTo>
                  <a:close/>
                </a:path>
              </a:pathLst>
            </a:custGeom>
            <a:solidFill>
              <a:srgbClr val="577FB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976177" y="524404"/>
              <a:ext cx="89535" cy="19050"/>
            </a:xfrm>
            <a:custGeom>
              <a:avLst/>
              <a:gdLst/>
              <a:ahLst/>
              <a:cxnLst/>
              <a:rect l="l" t="t" r="r" b="b"/>
              <a:pathLst>
                <a:path w="89534" h="19050">
                  <a:moveTo>
                    <a:pt x="5575" y="0"/>
                  </a:moveTo>
                  <a:lnTo>
                    <a:pt x="83527" y="0"/>
                  </a:lnTo>
                  <a:lnTo>
                    <a:pt x="84264" y="0"/>
                  </a:lnTo>
                  <a:lnTo>
                    <a:pt x="84975" y="152"/>
                  </a:lnTo>
                  <a:lnTo>
                    <a:pt x="85661" y="469"/>
                  </a:lnTo>
                  <a:lnTo>
                    <a:pt x="86347" y="774"/>
                  </a:lnTo>
                  <a:lnTo>
                    <a:pt x="86931" y="1308"/>
                  </a:lnTo>
                  <a:lnTo>
                    <a:pt x="87426" y="2044"/>
                  </a:lnTo>
                  <a:lnTo>
                    <a:pt x="87922" y="2794"/>
                  </a:lnTo>
                  <a:lnTo>
                    <a:pt x="88303" y="3746"/>
                  </a:lnTo>
                  <a:lnTo>
                    <a:pt x="88544" y="4927"/>
                  </a:lnTo>
                  <a:lnTo>
                    <a:pt x="88798" y="6108"/>
                  </a:lnTo>
                  <a:lnTo>
                    <a:pt x="88912" y="7569"/>
                  </a:lnTo>
                  <a:lnTo>
                    <a:pt x="88912" y="9296"/>
                  </a:lnTo>
                  <a:lnTo>
                    <a:pt x="88912" y="12903"/>
                  </a:lnTo>
                  <a:lnTo>
                    <a:pt x="88417" y="15341"/>
                  </a:lnTo>
                  <a:lnTo>
                    <a:pt x="87426" y="16649"/>
                  </a:lnTo>
                  <a:lnTo>
                    <a:pt x="86436" y="17957"/>
                  </a:lnTo>
                  <a:lnTo>
                    <a:pt x="85140" y="18605"/>
                  </a:lnTo>
                  <a:lnTo>
                    <a:pt x="83527" y="18605"/>
                  </a:lnTo>
                  <a:lnTo>
                    <a:pt x="5575" y="18605"/>
                  </a:lnTo>
                  <a:lnTo>
                    <a:pt x="3962" y="18605"/>
                  </a:lnTo>
                  <a:lnTo>
                    <a:pt x="2628" y="17919"/>
                  </a:lnTo>
                  <a:lnTo>
                    <a:pt x="1574" y="16560"/>
                  </a:lnTo>
                  <a:lnTo>
                    <a:pt x="520" y="15189"/>
                  </a:lnTo>
                  <a:lnTo>
                    <a:pt x="0" y="12776"/>
                  </a:lnTo>
                  <a:lnTo>
                    <a:pt x="0" y="9296"/>
                  </a:lnTo>
                  <a:lnTo>
                    <a:pt x="0" y="5829"/>
                  </a:lnTo>
                  <a:lnTo>
                    <a:pt x="520" y="3416"/>
                  </a:lnTo>
                  <a:lnTo>
                    <a:pt x="1574" y="2044"/>
                  </a:lnTo>
                  <a:lnTo>
                    <a:pt x="2628" y="685"/>
                  </a:lnTo>
                  <a:lnTo>
                    <a:pt x="3962" y="0"/>
                  </a:lnTo>
                  <a:lnTo>
                    <a:pt x="5575" y="0"/>
                  </a:lnTo>
                  <a:close/>
                </a:path>
              </a:pathLst>
            </a:custGeom>
            <a:ln w="3175">
              <a:solidFill>
                <a:srgbClr val="20385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68" y="367284"/>
              <a:ext cx="629411" cy="3368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370" y="382428"/>
              <a:ext cx="571525" cy="2781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43187" y="1413063"/>
            <a:ext cx="8367607" cy="1581629"/>
          </a:xfrm>
          <a:prstGeom prst="rect">
            <a:avLst/>
          </a:prstGeom>
        </p:spPr>
        <p:txBody>
          <a:bodyPr vert="horz" wrap="square" lIns="0" tIns="108373" rIns="0" bIns="0" rtlCol="0">
            <a:spAutoFit/>
          </a:bodyPr>
          <a:lstStyle/>
          <a:p>
            <a:pPr marL="246374" indent="-230288">
              <a:spcBef>
                <a:spcPts val="85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The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native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language of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Azure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Data </a:t>
            </a:r>
            <a:r>
              <a:rPr sz="2800" spc="-27" dirty="0">
                <a:solidFill>
                  <a:srgbClr val="20385D"/>
                </a:solidFill>
                <a:latin typeface="Calibri"/>
                <a:cs typeface="Calibri"/>
              </a:rPr>
              <a:t>Lake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Analytics</a:t>
            </a:r>
            <a:r>
              <a:rPr sz="2800" spc="6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(ADLA)</a:t>
            </a:r>
            <a:endParaRPr sz="2800">
              <a:latin typeface="Calibri"/>
              <a:cs typeface="Calibri"/>
            </a:endParaRPr>
          </a:p>
          <a:p>
            <a:pPr marL="246374" indent="-230288">
              <a:spcBef>
                <a:spcPts val="720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A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combination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of SQL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and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 C#</a:t>
            </a:r>
            <a:endParaRPr sz="2800">
              <a:latin typeface="Calibri"/>
              <a:cs typeface="Calibri"/>
            </a:endParaRPr>
          </a:p>
          <a:p>
            <a:pPr marL="246374" indent="-230288">
              <a:spcBef>
                <a:spcPts val="73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Can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be </a:t>
            </a:r>
            <a:r>
              <a:rPr sz="2800" spc="-27" dirty="0">
                <a:solidFill>
                  <a:srgbClr val="20385D"/>
                </a:solidFill>
                <a:latin typeface="Calibri"/>
                <a:cs typeface="Calibri"/>
              </a:rPr>
              <a:t>executed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in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the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cloud, or</a:t>
            </a:r>
            <a:r>
              <a:rPr sz="2800" spc="6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locally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3487" y="489713"/>
            <a:ext cx="1292859" cy="449580"/>
            <a:chOff x="737615" y="367284"/>
            <a:chExt cx="969644" cy="337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615" y="370332"/>
              <a:ext cx="234695" cy="304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163" y="384470"/>
              <a:ext cx="176060" cy="2480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120" y="507492"/>
              <a:ext cx="149351" cy="807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6177" y="524404"/>
              <a:ext cx="89535" cy="19050"/>
            </a:xfrm>
            <a:custGeom>
              <a:avLst/>
              <a:gdLst/>
              <a:ahLst/>
              <a:cxnLst/>
              <a:rect l="l" t="t" r="r" b="b"/>
              <a:pathLst>
                <a:path w="89534" h="19050">
                  <a:moveTo>
                    <a:pt x="84264" y="0"/>
                  </a:moveTo>
                  <a:lnTo>
                    <a:pt x="5575" y="0"/>
                  </a:lnTo>
                  <a:lnTo>
                    <a:pt x="3962" y="0"/>
                  </a:lnTo>
                  <a:lnTo>
                    <a:pt x="2628" y="685"/>
                  </a:lnTo>
                  <a:lnTo>
                    <a:pt x="520" y="3416"/>
                  </a:lnTo>
                  <a:lnTo>
                    <a:pt x="0" y="5829"/>
                  </a:lnTo>
                  <a:lnTo>
                    <a:pt x="0" y="12776"/>
                  </a:lnTo>
                  <a:lnTo>
                    <a:pt x="520" y="15189"/>
                  </a:lnTo>
                  <a:lnTo>
                    <a:pt x="2628" y="17919"/>
                  </a:lnTo>
                  <a:lnTo>
                    <a:pt x="3962" y="18605"/>
                  </a:lnTo>
                  <a:lnTo>
                    <a:pt x="85140" y="18605"/>
                  </a:lnTo>
                  <a:lnTo>
                    <a:pt x="86436" y="17957"/>
                  </a:lnTo>
                  <a:lnTo>
                    <a:pt x="88417" y="15341"/>
                  </a:lnTo>
                  <a:lnTo>
                    <a:pt x="88912" y="12903"/>
                  </a:lnTo>
                  <a:lnTo>
                    <a:pt x="88798" y="6108"/>
                  </a:lnTo>
                  <a:lnTo>
                    <a:pt x="84264" y="0"/>
                  </a:lnTo>
                  <a:close/>
                </a:path>
              </a:pathLst>
            </a:custGeom>
            <a:solidFill>
              <a:srgbClr val="577FB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976177" y="524404"/>
              <a:ext cx="89535" cy="19050"/>
            </a:xfrm>
            <a:custGeom>
              <a:avLst/>
              <a:gdLst/>
              <a:ahLst/>
              <a:cxnLst/>
              <a:rect l="l" t="t" r="r" b="b"/>
              <a:pathLst>
                <a:path w="89534" h="19050">
                  <a:moveTo>
                    <a:pt x="5575" y="0"/>
                  </a:moveTo>
                  <a:lnTo>
                    <a:pt x="83527" y="0"/>
                  </a:lnTo>
                  <a:lnTo>
                    <a:pt x="84264" y="0"/>
                  </a:lnTo>
                  <a:lnTo>
                    <a:pt x="84975" y="152"/>
                  </a:lnTo>
                  <a:lnTo>
                    <a:pt x="85661" y="469"/>
                  </a:lnTo>
                  <a:lnTo>
                    <a:pt x="86347" y="774"/>
                  </a:lnTo>
                  <a:lnTo>
                    <a:pt x="86931" y="1308"/>
                  </a:lnTo>
                  <a:lnTo>
                    <a:pt x="87426" y="2044"/>
                  </a:lnTo>
                  <a:lnTo>
                    <a:pt x="87922" y="2794"/>
                  </a:lnTo>
                  <a:lnTo>
                    <a:pt x="88303" y="3746"/>
                  </a:lnTo>
                  <a:lnTo>
                    <a:pt x="88544" y="4927"/>
                  </a:lnTo>
                  <a:lnTo>
                    <a:pt x="88798" y="6108"/>
                  </a:lnTo>
                  <a:lnTo>
                    <a:pt x="88912" y="7569"/>
                  </a:lnTo>
                  <a:lnTo>
                    <a:pt x="88912" y="9296"/>
                  </a:lnTo>
                  <a:lnTo>
                    <a:pt x="88912" y="12903"/>
                  </a:lnTo>
                  <a:lnTo>
                    <a:pt x="88417" y="15341"/>
                  </a:lnTo>
                  <a:lnTo>
                    <a:pt x="87426" y="16649"/>
                  </a:lnTo>
                  <a:lnTo>
                    <a:pt x="86436" y="17957"/>
                  </a:lnTo>
                  <a:lnTo>
                    <a:pt x="85140" y="18605"/>
                  </a:lnTo>
                  <a:lnTo>
                    <a:pt x="83527" y="18605"/>
                  </a:lnTo>
                  <a:lnTo>
                    <a:pt x="5575" y="18605"/>
                  </a:lnTo>
                  <a:lnTo>
                    <a:pt x="3962" y="18605"/>
                  </a:lnTo>
                  <a:lnTo>
                    <a:pt x="2628" y="17919"/>
                  </a:lnTo>
                  <a:lnTo>
                    <a:pt x="1574" y="16560"/>
                  </a:lnTo>
                  <a:lnTo>
                    <a:pt x="520" y="15189"/>
                  </a:lnTo>
                  <a:lnTo>
                    <a:pt x="0" y="12776"/>
                  </a:lnTo>
                  <a:lnTo>
                    <a:pt x="0" y="9296"/>
                  </a:lnTo>
                  <a:lnTo>
                    <a:pt x="0" y="5829"/>
                  </a:lnTo>
                  <a:lnTo>
                    <a:pt x="520" y="3416"/>
                  </a:lnTo>
                  <a:lnTo>
                    <a:pt x="1574" y="2044"/>
                  </a:lnTo>
                  <a:lnTo>
                    <a:pt x="2628" y="685"/>
                  </a:lnTo>
                  <a:lnTo>
                    <a:pt x="3962" y="0"/>
                  </a:lnTo>
                  <a:lnTo>
                    <a:pt x="5575" y="0"/>
                  </a:lnTo>
                  <a:close/>
                </a:path>
              </a:pathLst>
            </a:custGeom>
            <a:ln w="3175">
              <a:solidFill>
                <a:srgbClr val="20385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68" y="367284"/>
              <a:ext cx="629411" cy="3368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370" y="382428"/>
              <a:ext cx="571525" cy="2781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43187" y="1506484"/>
            <a:ext cx="3812540" cy="16072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193"/>
              </a:lnSpc>
              <a:spcBef>
                <a:spcPts val="133"/>
              </a:spcBef>
            </a:pP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@dataset</a:t>
            </a:r>
            <a:r>
              <a:rPr sz="2800" spc="-40" dirty="0">
                <a:solidFill>
                  <a:srgbClr val="20385D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20385D"/>
                </a:solidFill>
                <a:latin typeface="Consolas"/>
                <a:cs typeface="Consolas"/>
              </a:rPr>
              <a:t>=</a:t>
            </a:r>
            <a:endParaRPr sz="2800">
              <a:latin typeface="Consolas"/>
              <a:cs typeface="Consolas"/>
            </a:endParaRPr>
          </a:p>
          <a:p>
            <a:pPr marL="930463">
              <a:lnSpc>
                <a:spcPts val="3027"/>
              </a:lnSpc>
            </a:pP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EXTRACT</a:t>
            </a:r>
            <a:r>
              <a:rPr sz="2800" spc="-93" dirty="0">
                <a:solidFill>
                  <a:srgbClr val="20385D"/>
                </a:solidFill>
                <a:latin typeface="Consolas"/>
                <a:cs typeface="Consolas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onsolas"/>
                <a:cs typeface="Consolas"/>
              </a:rPr>
              <a:t>UserID</a:t>
            </a:r>
            <a:endParaRPr sz="2800">
              <a:latin typeface="Consolas"/>
              <a:cs typeface="Consolas"/>
            </a:endParaRPr>
          </a:p>
          <a:p>
            <a:pPr marL="2429873" marR="6773">
              <a:lnSpc>
                <a:spcPts val="3027"/>
              </a:lnSpc>
              <a:spcBef>
                <a:spcPts val="207"/>
              </a:spcBef>
            </a:pP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Star</a:t>
            </a:r>
            <a:r>
              <a:rPr sz="2800" spc="-20" dirty="0">
                <a:solidFill>
                  <a:srgbClr val="20385D"/>
                </a:solidFill>
                <a:latin typeface="Consolas"/>
                <a:cs typeface="Consolas"/>
              </a:rPr>
              <a:t>t</a:t>
            </a: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DT  URL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5135" y="1890532"/>
            <a:ext cx="1789007" cy="1219137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16933" marR="6773">
              <a:lnSpc>
                <a:spcPts val="3027"/>
              </a:lnSpc>
              <a:spcBef>
                <a:spcPts val="507"/>
              </a:spcBef>
            </a:pP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INT,  DATETIM</a:t>
            </a:r>
            <a:r>
              <a:rPr sz="2800" spc="-20" dirty="0">
                <a:solidFill>
                  <a:srgbClr val="20385D"/>
                </a:solidFill>
                <a:latin typeface="Consolas"/>
                <a:cs typeface="Consolas"/>
              </a:rPr>
              <a:t>E</a:t>
            </a:r>
            <a:r>
              <a:rPr sz="2800" dirty="0">
                <a:solidFill>
                  <a:srgbClr val="20385D"/>
                </a:solidFill>
                <a:latin typeface="Consolas"/>
                <a:cs typeface="Consolas"/>
              </a:rPr>
              <a:t>,  </a:t>
            </a: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STRING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2831" y="3042677"/>
            <a:ext cx="6014720" cy="2392106"/>
          </a:xfrm>
          <a:prstGeom prst="rect">
            <a:avLst/>
          </a:prstGeom>
        </p:spPr>
        <p:txBody>
          <a:bodyPr vert="horz" wrap="square" lIns="0" tIns="65192" rIns="0" bIns="0" rtlCol="0">
            <a:spAutoFit/>
          </a:bodyPr>
          <a:lstStyle/>
          <a:p>
            <a:pPr marL="931310" marR="593497">
              <a:lnSpc>
                <a:spcPts val="3027"/>
              </a:lnSpc>
              <a:spcBef>
                <a:spcPts val="512"/>
              </a:spcBef>
            </a:pP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FROM </a:t>
            </a:r>
            <a:r>
              <a:rPr sz="2800" spc="-13" dirty="0">
                <a:solidFill>
                  <a:srgbClr val="20385D"/>
                </a:solidFill>
                <a:latin typeface="Consolas"/>
                <a:cs typeface="Consolas"/>
              </a:rPr>
              <a:t>@”/datafile.tsv”  </a:t>
            </a: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USING</a:t>
            </a:r>
            <a:r>
              <a:rPr sz="2800" spc="-87" dirty="0">
                <a:solidFill>
                  <a:srgbClr val="20385D"/>
                </a:solidFill>
                <a:latin typeface="Consolas"/>
                <a:cs typeface="Consolas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onsolas"/>
                <a:cs typeface="Consolas"/>
              </a:rPr>
              <a:t>Extractors.Tsv();</a:t>
            </a:r>
            <a:endParaRPr sz="2800">
              <a:latin typeface="Consolas"/>
              <a:cs typeface="Consolas"/>
            </a:endParaRPr>
          </a:p>
          <a:p>
            <a:pPr>
              <a:spcBef>
                <a:spcPts val="60"/>
              </a:spcBef>
            </a:pPr>
            <a:endParaRPr sz="2200">
              <a:latin typeface="Consolas"/>
              <a:cs typeface="Consolas"/>
            </a:endParaRPr>
          </a:p>
          <a:p>
            <a:pPr marL="16933">
              <a:lnSpc>
                <a:spcPts val="3193"/>
              </a:lnSpc>
            </a:pP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OUTPUT</a:t>
            </a:r>
            <a:r>
              <a:rPr sz="2800" spc="-13" dirty="0">
                <a:solidFill>
                  <a:srgbClr val="20385D"/>
                </a:solidFill>
                <a:latin typeface="Consolas"/>
                <a:cs typeface="Consolas"/>
              </a:rPr>
              <a:t> @dataset</a:t>
            </a:r>
            <a:endParaRPr sz="2800">
              <a:latin typeface="Consolas"/>
              <a:cs typeface="Consolas"/>
            </a:endParaRPr>
          </a:p>
          <a:p>
            <a:pPr marL="930463" marR="6773">
              <a:lnSpc>
                <a:spcPts val="3027"/>
              </a:lnSpc>
              <a:spcBef>
                <a:spcPts val="213"/>
              </a:spcBef>
            </a:pP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TO </a:t>
            </a:r>
            <a:r>
              <a:rPr sz="2800" spc="-13" dirty="0">
                <a:solidFill>
                  <a:srgbClr val="20385D"/>
                </a:solidFill>
                <a:latin typeface="Consolas"/>
                <a:cs typeface="Consolas"/>
              </a:rPr>
              <a:t>@”/datafile_output.tsv”  </a:t>
            </a: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USING</a:t>
            </a:r>
            <a:r>
              <a:rPr sz="2800" spc="-33" dirty="0">
                <a:solidFill>
                  <a:srgbClr val="20385D"/>
                </a:solidFill>
                <a:latin typeface="Consolas"/>
                <a:cs typeface="Consolas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onsolas"/>
                <a:cs typeface="Consolas"/>
              </a:rPr>
              <a:t>Outputters.Tsv();</a:t>
            </a:r>
            <a:endParaRPr sz="2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520" y="489713"/>
            <a:ext cx="904240" cy="410633"/>
            <a:chOff x="739140" y="367284"/>
            <a:chExt cx="678180" cy="30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40" y="367284"/>
              <a:ext cx="678179" cy="3078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731" y="382430"/>
              <a:ext cx="620877" cy="25010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43187" y="1413063"/>
            <a:ext cx="6926580" cy="2699884"/>
          </a:xfrm>
          <a:prstGeom prst="rect">
            <a:avLst/>
          </a:prstGeom>
        </p:spPr>
        <p:txBody>
          <a:bodyPr vert="horz" wrap="square" lIns="0" tIns="108373" rIns="0" bIns="0" rtlCol="0">
            <a:spAutoFit/>
          </a:bodyPr>
          <a:lstStyle/>
          <a:p>
            <a:pPr marL="246374" indent="-230288">
              <a:spcBef>
                <a:spcPts val="85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An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ETL/Query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tool that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runs on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top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of</a:t>
            </a:r>
            <a:r>
              <a:rPr sz="2800" spc="2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Hadoop</a:t>
            </a:r>
            <a:endParaRPr sz="2800">
              <a:latin typeface="Calibri"/>
              <a:cs typeface="Calibri"/>
            </a:endParaRPr>
          </a:p>
          <a:p>
            <a:pPr marL="246374" indent="-230288">
              <a:spcBef>
                <a:spcPts val="720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Has its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own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query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language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–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HiveQL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or</a:t>
            </a:r>
            <a:r>
              <a:rPr sz="2800" spc="5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HQL</a:t>
            </a:r>
            <a:endParaRPr sz="2800">
              <a:latin typeface="Calibri"/>
              <a:cs typeface="Calibri"/>
            </a:endParaRPr>
          </a:p>
          <a:p>
            <a:pPr marL="703562" lvl="1" indent="-230288">
              <a:spcBef>
                <a:spcPts val="267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33" dirty="0">
                <a:solidFill>
                  <a:srgbClr val="20385D"/>
                </a:solidFill>
                <a:latin typeface="Calibri"/>
                <a:cs typeface="Calibri"/>
              </a:rPr>
              <a:t>Very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similar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to</a:t>
            </a:r>
            <a:r>
              <a:rPr sz="2400" spc="4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SQL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sz="3000">
              <a:latin typeface="Calibri"/>
              <a:cs typeface="Calibri"/>
            </a:endParaRPr>
          </a:p>
          <a:p>
            <a:pPr marL="16933" marR="1249649">
              <a:lnSpc>
                <a:spcPts val="3027"/>
              </a:lnSpc>
            </a:pP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SELECT </a:t>
            </a:r>
            <a:r>
              <a:rPr sz="2800" spc="-13" dirty="0">
                <a:solidFill>
                  <a:srgbClr val="20385D"/>
                </a:solidFill>
                <a:latin typeface="Consolas"/>
                <a:cs typeface="Consolas"/>
              </a:rPr>
              <a:t>plate_number, COUNT(*)  </a:t>
            </a:r>
            <a:r>
              <a:rPr sz="2800" spc="-7" dirty="0">
                <a:solidFill>
                  <a:srgbClr val="20385D"/>
                </a:solidFill>
                <a:latin typeface="Consolas"/>
                <a:cs typeface="Consolas"/>
              </a:rPr>
              <a:t>FROM</a:t>
            </a:r>
            <a:r>
              <a:rPr sz="2800" spc="-13" dirty="0">
                <a:solidFill>
                  <a:srgbClr val="20385D"/>
                </a:solidFill>
                <a:latin typeface="Consolas"/>
                <a:cs typeface="Consolas"/>
              </a:rPr>
              <a:t> Tickets;</a:t>
            </a:r>
            <a:endParaRPr sz="2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47" y="6477000"/>
            <a:ext cx="897636" cy="1965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7695" y="2595372"/>
            <a:ext cx="2516124" cy="426262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627364" y="4756403"/>
            <a:ext cx="62865" cy="422275"/>
          </a:xfrm>
          <a:custGeom>
            <a:avLst/>
            <a:gdLst/>
            <a:ahLst/>
            <a:cxnLst/>
            <a:rect l="l" t="t" r="r" b="b"/>
            <a:pathLst>
              <a:path w="62865" h="422275">
                <a:moveTo>
                  <a:pt x="10668" y="2159"/>
                </a:moveTo>
                <a:lnTo>
                  <a:pt x="8509" y="0"/>
                </a:lnTo>
                <a:lnTo>
                  <a:pt x="2159" y="0"/>
                </a:lnTo>
                <a:lnTo>
                  <a:pt x="0" y="2159"/>
                </a:lnTo>
                <a:lnTo>
                  <a:pt x="0" y="371094"/>
                </a:lnTo>
                <a:lnTo>
                  <a:pt x="2159" y="373380"/>
                </a:lnTo>
                <a:lnTo>
                  <a:pt x="4318" y="373380"/>
                </a:lnTo>
                <a:lnTo>
                  <a:pt x="8509" y="373380"/>
                </a:lnTo>
                <a:lnTo>
                  <a:pt x="10668" y="371094"/>
                </a:lnTo>
                <a:lnTo>
                  <a:pt x="10668" y="2159"/>
                </a:lnTo>
                <a:close/>
              </a:path>
              <a:path w="62865" h="422275">
                <a:moveTo>
                  <a:pt x="38100" y="2159"/>
                </a:moveTo>
                <a:lnTo>
                  <a:pt x="33528" y="0"/>
                </a:lnTo>
                <a:lnTo>
                  <a:pt x="28956" y="0"/>
                </a:lnTo>
                <a:lnTo>
                  <a:pt x="24384" y="2159"/>
                </a:lnTo>
                <a:lnTo>
                  <a:pt x="24384" y="419989"/>
                </a:lnTo>
                <a:lnTo>
                  <a:pt x="28956" y="422148"/>
                </a:lnTo>
                <a:lnTo>
                  <a:pt x="31242" y="422148"/>
                </a:lnTo>
                <a:lnTo>
                  <a:pt x="33528" y="422148"/>
                </a:lnTo>
                <a:lnTo>
                  <a:pt x="38100" y="419989"/>
                </a:lnTo>
                <a:lnTo>
                  <a:pt x="38100" y="2159"/>
                </a:lnTo>
                <a:close/>
              </a:path>
              <a:path w="62865" h="422275">
                <a:moveTo>
                  <a:pt x="62484" y="2159"/>
                </a:moveTo>
                <a:lnTo>
                  <a:pt x="60071" y="0"/>
                </a:lnTo>
                <a:lnTo>
                  <a:pt x="52705" y="0"/>
                </a:lnTo>
                <a:lnTo>
                  <a:pt x="50292" y="2159"/>
                </a:lnTo>
                <a:lnTo>
                  <a:pt x="50292" y="371094"/>
                </a:lnTo>
                <a:lnTo>
                  <a:pt x="52705" y="373380"/>
                </a:lnTo>
                <a:lnTo>
                  <a:pt x="57658" y="373380"/>
                </a:lnTo>
                <a:lnTo>
                  <a:pt x="60071" y="373380"/>
                </a:lnTo>
                <a:lnTo>
                  <a:pt x="62484" y="371094"/>
                </a:lnTo>
                <a:lnTo>
                  <a:pt x="62484" y="2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496300" y="4369308"/>
            <a:ext cx="317500" cy="436245"/>
            <a:chOff x="8496300" y="4369308"/>
            <a:chExt cx="317500" cy="4362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4880" y="4369308"/>
              <a:ext cx="179831" cy="2575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496300" y="4568952"/>
              <a:ext cx="317500" cy="236220"/>
            </a:xfrm>
            <a:custGeom>
              <a:avLst/>
              <a:gdLst/>
              <a:ahLst/>
              <a:cxnLst/>
              <a:rect l="l" t="t" r="r" b="b"/>
              <a:pathLst>
                <a:path w="317500" h="236220">
                  <a:moveTo>
                    <a:pt x="70993" y="26797"/>
                  </a:moveTo>
                  <a:lnTo>
                    <a:pt x="55372" y="26797"/>
                  </a:lnTo>
                  <a:lnTo>
                    <a:pt x="48768" y="28956"/>
                  </a:lnTo>
                  <a:lnTo>
                    <a:pt x="24383" y="64643"/>
                  </a:lnTo>
                  <a:lnTo>
                    <a:pt x="14948" y="73838"/>
                  </a:lnTo>
                  <a:lnTo>
                    <a:pt x="7178" y="84709"/>
                  </a:lnTo>
                  <a:lnTo>
                    <a:pt x="1934" y="97182"/>
                  </a:lnTo>
                  <a:lnTo>
                    <a:pt x="0" y="111379"/>
                  </a:lnTo>
                  <a:lnTo>
                    <a:pt x="0" y="118110"/>
                  </a:lnTo>
                  <a:lnTo>
                    <a:pt x="3123" y="135128"/>
                  </a:lnTo>
                  <a:lnTo>
                    <a:pt x="11652" y="149002"/>
                  </a:lnTo>
                  <a:lnTo>
                    <a:pt x="24324" y="159115"/>
                  </a:lnTo>
                  <a:lnTo>
                    <a:pt x="39877" y="164846"/>
                  </a:lnTo>
                  <a:lnTo>
                    <a:pt x="39877" y="167131"/>
                  </a:lnTo>
                  <a:lnTo>
                    <a:pt x="45327" y="193893"/>
                  </a:lnTo>
                  <a:lnTo>
                    <a:pt x="60134" y="215868"/>
                  </a:lnTo>
                  <a:lnTo>
                    <a:pt x="81990" y="230747"/>
                  </a:lnTo>
                  <a:lnTo>
                    <a:pt x="108584" y="236220"/>
                  </a:lnTo>
                  <a:lnTo>
                    <a:pt x="126005" y="234160"/>
                  </a:lnTo>
                  <a:lnTo>
                    <a:pt x="141557" y="228123"/>
                  </a:lnTo>
                  <a:lnTo>
                    <a:pt x="155037" y="218324"/>
                  </a:lnTo>
                  <a:lnTo>
                    <a:pt x="166243" y="204978"/>
                  </a:lnTo>
                  <a:lnTo>
                    <a:pt x="206121" y="204978"/>
                  </a:lnTo>
                  <a:lnTo>
                    <a:pt x="208406" y="202819"/>
                  </a:lnTo>
                  <a:lnTo>
                    <a:pt x="217297" y="202819"/>
                  </a:lnTo>
                  <a:lnTo>
                    <a:pt x="229725" y="201219"/>
                  </a:lnTo>
                  <a:lnTo>
                    <a:pt x="240522" y="196691"/>
                  </a:lnTo>
                  <a:lnTo>
                    <a:pt x="249676" y="189638"/>
                  </a:lnTo>
                  <a:lnTo>
                    <a:pt x="257175" y="180467"/>
                  </a:lnTo>
                  <a:lnTo>
                    <a:pt x="288163" y="180467"/>
                  </a:lnTo>
                  <a:lnTo>
                    <a:pt x="292675" y="175422"/>
                  </a:lnTo>
                  <a:lnTo>
                    <a:pt x="296163" y="169925"/>
                  </a:lnTo>
                  <a:lnTo>
                    <a:pt x="298414" y="163572"/>
                  </a:lnTo>
                  <a:lnTo>
                    <a:pt x="299211" y="155956"/>
                  </a:lnTo>
                  <a:lnTo>
                    <a:pt x="306704" y="150183"/>
                  </a:lnTo>
                  <a:lnTo>
                    <a:pt x="312293" y="142922"/>
                  </a:lnTo>
                  <a:lnTo>
                    <a:pt x="315785" y="134399"/>
                  </a:lnTo>
                  <a:lnTo>
                    <a:pt x="316992" y="124841"/>
                  </a:lnTo>
                  <a:lnTo>
                    <a:pt x="316992" y="118110"/>
                  </a:lnTo>
                  <a:lnTo>
                    <a:pt x="314987" y="106959"/>
                  </a:lnTo>
                  <a:lnTo>
                    <a:pt x="309245" y="97488"/>
                  </a:lnTo>
                  <a:lnTo>
                    <a:pt x="300168" y="90517"/>
                  </a:lnTo>
                  <a:lnTo>
                    <a:pt x="288163" y="86868"/>
                  </a:lnTo>
                  <a:lnTo>
                    <a:pt x="288157" y="84677"/>
                  </a:lnTo>
                  <a:lnTo>
                    <a:pt x="284597" y="64833"/>
                  </a:lnTo>
                  <a:lnTo>
                    <a:pt x="274589" y="49339"/>
                  </a:lnTo>
                  <a:lnTo>
                    <a:pt x="274103" y="49022"/>
                  </a:lnTo>
                  <a:lnTo>
                    <a:pt x="206121" y="49022"/>
                  </a:lnTo>
                  <a:lnTo>
                    <a:pt x="197380" y="31242"/>
                  </a:lnTo>
                  <a:lnTo>
                    <a:pt x="84200" y="31242"/>
                  </a:lnTo>
                  <a:lnTo>
                    <a:pt x="77597" y="28956"/>
                  </a:lnTo>
                  <a:lnTo>
                    <a:pt x="70993" y="26797"/>
                  </a:lnTo>
                  <a:close/>
                </a:path>
                <a:path w="317500" h="236220">
                  <a:moveTo>
                    <a:pt x="206121" y="204978"/>
                  </a:moveTo>
                  <a:lnTo>
                    <a:pt x="166243" y="204978"/>
                  </a:lnTo>
                  <a:lnTo>
                    <a:pt x="170688" y="209423"/>
                  </a:lnTo>
                  <a:lnTo>
                    <a:pt x="177292" y="211709"/>
                  </a:lnTo>
                  <a:lnTo>
                    <a:pt x="192913" y="211709"/>
                  </a:lnTo>
                  <a:lnTo>
                    <a:pt x="199517" y="209423"/>
                  </a:lnTo>
                  <a:lnTo>
                    <a:pt x="206121" y="204978"/>
                  </a:lnTo>
                  <a:close/>
                </a:path>
                <a:path w="317500" h="236220">
                  <a:moveTo>
                    <a:pt x="288163" y="180467"/>
                  </a:moveTo>
                  <a:lnTo>
                    <a:pt x="257175" y="180467"/>
                  </a:lnTo>
                  <a:lnTo>
                    <a:pt x="261620" y="182753"/>
                  </a:lnTo>
                  <a:lnTo>
                    <a:pt x="266065" y="184912"/>
                  </a:lnTo>
                  <a:lnTo>
                    <a:pt x="277114" y="184912"/>
                  </a:lnTo>
                  <a:lnTo>
                    <a:pt x="283718" y="182753"/>
                  </a:lnTo>
                  <a:lnTo>
                    <a:pt x="288163" y="180467"/>
                  </a:lnTo>
                  <a:close/>
                </a:path>
                <a:path w="317500" h="236220">
                  <a:moveTo>
                    <a:pt x="239395" y="35687"/>
                  </a:moveTo>
                  <a:lnTo>
                    <a:pt x="229820" y="36520"/>
                  </a:lnTo>
                  <a:lnTo>
                    <a:pt x="221091" y="39020"/>
                  </a:lnTo>
                  <a:lnTo>
                    <a:pt x="213195" y="43187"/>
                  </a:lnTo>
                  <a:lnTo>
                    <a:pt x="206121" y="49022"/>
                  </a:lnTo>
                  <a:lnTo>
                    <a:pt x="274103" y="49022"/>
                  </a:lnTo>
                  <a:lnTo>
                    <a:pt x="259177" y="39274"/>
                  </a:lnTo>
                  <a:lnTo>
                    <a:pt x="239395" y="35687"/>
                  </a:lnTo>
                  <a:close/>
                </a:path>
                <a:path w="317500" h="236220">
                  <a:moveTo>
                    <a:pt x="139700" y="0"/>
                  </a:moveTo>
                  <a:lnTo>
                    <a:pt x="123223" y="2363"/>
                  </a:lnTo>
                  <a:lnTo>
                    <a:pt x="107807" y="8905"/>
                  </a:lnTo>
                  <a:lnTo>
                    <a:pt x="94462" y="18805"/>
                  </a:lnTo>
                  <a:lnTo>
                    <a:pt x="84200" y="31242"/>
                  </a:lnTo>
                  <a:lnTo>
                    <a:pt x="197380" y="31242"/>
                  </a:lnTo>
                  <a:lnTo>
                    <a:pt x="196349" y="29146"/>
                  </a:lnTo>
                  <a:lnTo>
                    <a:pt x="181197" y="13652"/>
                  </a:lnTo>
                  <a:lnTo>
                    <a:pt x="161901" y="3587"/>
                  </a:lnTo>
                  <a:lnTo>
                    <a:pt x="13970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511540" y="4034027"/>
            <a:ext cx="288290" cy="349250"/>
          </a:xfrm>
          <a:custGeom>
            <a:avLst/>
            <a:gdLst/>
            <a:ahLst/>
            <a:cxnLst/>
            <a:rect l="l" t="t" r="r" b="b"/>
            <a:pathLst>
              <a:path w="288290" h="349250">
                <a:moveTo>
                  <a:pt x="231648" y="250444"/>
                </a:moveTo>
                <a:lnTo>
                  <a:pt x="228473" y="243967"/>
                </a:lnTo>
                <a:lnTo>
                  <a:pt x="226822" y="243967"/>
                </a:lnTo>
                <a:lnTo>
                  <a:pt x="220472" y="242316"/>
                </a:lnTo>
                <a:lnTo>
                  <a:pt x="64516" y="242316"/>
                </a:lnTo>
                <a:lnTo>
                  <a:pt x="61341" y="243967"/>
                </a:lnTo>
                <a:lnTo>
                  <a:pt x="59690" y="243967"/>
                </a:lnTo>
                <a:lnTo>
                  <a:pt x="53340" y="255270"/>
                </a:lnTo>
                <a:lnTo>
                  <a:pt x="54991" y="260223"/>
                </a:lnTo>
                <a:lnTo>
                  <a:pt x="59690" y="261874"/>
                </a:lnTo>
                <a:lnTo>
                  <a:pt x="61341" y="266700"/>
                </a:lnTo>
                <a:lnTo>
                  <a:pt x="226822" y="266700"/>
                </a:lnTo>
                <a:lnTo>
                  <a:pt x="228473" y="261874"/>
                </a:lnTo>
                <a:lnTo>
                  <a:pt x="231648" y="260223"/>
                </a:lnTo>
                <a:lnTo>
                  <a:pt x="231648" y="250444"/>
                </a:lnTo>
                <a:close/>
              </a:path>
              <a:path w="288290" h="349250">
                <a:moveTo>
                  <a:pt x="231648" y="200025"/>
                </a:moveTo>
                <a:lnTo>
                  <a:pt x="228473" y="198374"/>
                </a:lnTo>
                <a:lnTo>
                  <a:pt x="226822" y="193548"/>
                </a:lnTo>
                <a:lnTo>
                  <a:pt x="61341" y="193548"/>
                </a:lnTo>
                <a:lnTo>
                  <a:pt x="59690" y="198374"/>
                </a:lnTo>
                <a:lnTo>
                  <a:pt x="53340" y="206502"/>
                </a:lnTo>
                <a:lnTo>
                  <a:pt x="59690" y="211455"/>
                </a:lnTo>
                <a:lnTo>
                  <a:pt x="61341" y="216281"/>
                </a:lnTo>
                <a:lnTo>
                  <a:pt x="64516" y="217932"/>
                </a:lnTo>
                <a:lnTo>
                  <a:pt x="220472" y="217932"/>
                </a:lnTo>
                <a:lnTo>
                  <a:pt x="226822" y="216281"/>
                </a:lnTo>
                <a:lnTo>
                  <a:pt x="228473" y="211455"/>
                </a:lnTo>
                <a:lnTo>
                  <a:pt x="231648" y="206502"/>
                </a:lnTo>
                <a:lnTo>
                  <a:pt x="231648" y="200025"/>
                </a:lnTo>
                <a:close/>
              </a:path>
              <a:path w="288290" h="349250">
                <a:moveTo>
                  <a:pt x="231648" y="155448"/>
                </a:moveTo>
                <a:lnTo>
                  <a:pt x="228473" y="149352"/>
                </a:lnTo>
                <a:lnTo>
                  <a:pt x="226822" y="146304"/>
                </a:lnTo>
                <a:lnTo>
                  <a:pt x="220472" y="143256"/>
                </a:lnTo>
                <a:lnTo>
                  <a:pt x="64516" y="143256"/>
                </a:lnTo>
                <a:lnTo>
                  <a:pt x="61341" y="146304"/>
                </a:lnTo>
                <a:lnTo>
                  <a:pt x="59690" y="149352"/>
                </a:lnTo>
                <a:lnTo>
                  <a:pt x="53340" y="155448"/>
                </a:lnTo>
                <a:lnTo>
                  <a:pt x="59690" y="164592"/>
                </a:lnTo>
                <a:lnTo>
                  <a:pt x="61341" y="166116"/>
                </a:lnTo>
                <a:lnTo>
                  <a:pt x="226822" y="166116"/>
                </a:lnTo>
                <a:lnTo>
                  <a:pt x="228473" y="164592"/>
                </a:lnTo>
                <a:lnTo>
                  <a:pt x="231648" y="160020"/>
                </a:lnTo>
                <a:lnTo>
                  <a:pt x="231648" y="155448"/>
                </a:lnTo>
                <a:close/>
              </a:path>
              <a:path w="288290" h="349250">
                <a:moveTo>
                  <a:pt x="231648" y="99314"/>
                </a:moveTo>
                <a:lnTo>
                  <a:pt x="228473" y="97663"/>
                </a:lnTo>
                <a:lnTo>
                  <a:pt x="226822" y="94488"/>
                </a:lnTo>
                <a:lnTo>
                  <a:pt x="134620" y="94488"/>
                </a:lnTo>
                <a:lnTo>
                  <a:pt x="128270" y="97663"/>
                </a:lnTo>
                <a:lnTo>
                  <a:pt x="123444" y="99314"/>
                </a:lnTo>
                <a:lnTo>
                  <a:pt x="123444" y="110617"/>
                </a:lnTo>
                <a:lnTo>
                  <a:pt x="128270" y="115570"/>
                </a:lnTo>
                <a:lnTo>
                  <a:pt x="131445" y="115570"/>
                </a:lnTo>
                <a:lnTo>
                  <a:pt x="134620" y="120396"/>
                </a:lnTo>
                <a:lnTo>
                  <a:pt x="220472" y="120396"/>
                </a:lnTo>
                <a:lnTo>
                  <a:pt x="226822" y="115570"/>
                </a:lnTo>
                <a:lnTo>
                  <a:pt x="228473" y="115570"/>
                </a:lnTo>
                <a:lnTo>
                  <a:pt x="231648" y="110617"/>
                </a:lnTo>
                <a:lnTo>
                  <a:pt x="231648" y="99314"/>
                </a:lnTo>
                <a:close/>
              </a:path>
              <a:path w="288290" h="349250">
                <a:moveTo>
                  <a:pt x="288036" y="28575"/>
                </a:moveTo>
                <a:lnTo>
                  <a:pt x="286219" y="22225"/>
                </a:lnTo>
                <a:lnTo>
                  <a:pt x="284861" y="17399"/>
                </a:lnTo>
                <a:lnTo>
                  <a:pt x="278511" y="9525"/>
                </a:lnTo>
                <a:lnTo>
                  <a:pt x="268986" y="1524"/>
                </a:lnTo>
                <a:lnTo>
                  <a:pt x="265811" y="1092"/>
                </a:lnTo>
                <a:lnTo>
                  <a:pt x="265811" y="33274"/>
                </a:lnTo>
                <a:lnTo>
                  <a:pt x="265811" y="323596"/>
                </a:lnTo>
                <a:lnTo>
                  <a:pt x="33401" y="323596"/>
                </a:lnTo>
                <a:lnTo>
                  <a:pt x="28702" y="322072"/>
                </a:lnTo>
                <a:lnTo>
                  <a:pt x="23876" y="312547"/>
                </a:lnTo>
                <a:lnTo>
                  <a:pt x="23876" y="99949"/>
                </a:lnTo>
                <a:lnTo>
                  <a:pt x="87503" y="99949"/>
                </a:lnTo>
                <a:lnTo>
                  <a:pt x="95504" y="95123"/>
                </a:lnTo>
                <a:lnTo>
                  <a:pt x="100203" y="87249"/>
                </a:lnTo>
                <a:lnTo>
                  <a:pt x="105029" y="73025"/>
                </a:lnTo>
                <a:lnTo>
                  <a:pt x="105029" y="22225"/>
                </a:lnTo>
                <a:lnTo>
                  <a:pt x="254635" y="22225"/>
                </a:lnTo>
                <a:lnTo>
                  <a:pt x="257810" y="26924"/>
                </a:lnTo>
                <a:lnTo>
                  <a:pt x="265811" y="33274"/>
                </a:lnTo>
                <a:lnTo>
                  <a:pt x="265811" y="1092"/>
                </a:lnTo>
                <a:lnTo>
                  <a:pt x="257810" y="0"/>
                </a:lnTo>
                <a:lnTo>
                  <a:pt x="93853" y="0"/>
                </a:lnTo>
                <a:lnTo>
                  <a:pt x="0" y="87249"/>
                </a:lnTo>
                <a:lnTo>
                  <a:pt x="0" y="320421"/>
                </a:lnTo>
                <a:lnTo>
                  <a:pt x="4826" y="331597"/>
                </a:lnTo>
                <a:lnTo>
                  <a:pt x="9525" y="339471"/>
                </a:lnTo>
                <a:lnTo>
                  <a:pt x="17526" y="345821"/>
                </a:lnTo>
                <a:lnTo>
                  <a:pt x="28702" y="348996"/>
                </a:lnTo>
                <a:lnTo>
                  <a:pt x="288036" y="348996"/>
                </a:lnTo>
                <a:lnTo>
                  <a:pt x="288036" y="323596"/>
                </a:lnTo>
                <a:lnTo>
                  <a:pt x="288036" y="28575"/>
                </a:lnTo>
                <a:close/>
              </a:path>
            </a:pathLst>
          </a:custGeom>
          <a:solidFill>
            <a:srgbClr val="C4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9032747" y="1848611"/>
            <a:ext cx="317500" cy="1112520"/>
            <a:chOff x="9032747" y="1848611"/>
            <a:chExt cx="317500" cy="111252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9803" y="2139695"/>
              <a:ext cx="181355" cy="2590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047988" y="1848611"/>
              <a:ext cx="285115" cy="550545"/>
            </a:xfrm>
            <a:custGeom>
              <a:avLst/>
              <a:gdLst/>
              <a:ahLst/>
              <a:cxnLst/>
              <a:rect l="l" t="t" r="r" b="b"/>
              <a:pathLst>
                <a:path w="285115" h="550544">
                  <a:moveTo>
                    <a:pt x="109728" y="435864"/>
                  </a:moveTo>
                  <a:lnTo>
                    <a:pt x="65532" y="435864"/>
                  </a:lnTo>
                  <a:lnTo>
                    <a:pt x="65532" y="550164"/>
                  </a:lnTo>
                  <a:lnTo>
                    <a:pt x="109728" y="550164"/>
                  </a:lnTo>
                  <a:lnTo>
                    <a:pt x="109728" y="435864"/>
                  </a:lnTo>
                  <a:close/>
                </a:path>
                <a:path w="285115" h="550544">
                  <a:moveTo>
                    <a:pt x="284988" y="49022"/>
                  </a:moveTo>
                  <a:lnTo>
                    <a:pt x="282702" y="40005"/>
                  </a:lnTo>
                  <a:lnTo>
                    <a:pt x="273812" y="33401"/>
                  </a:lnTo>
                  <a:lnTo>
                    <a:pt x="268071" y="28714"/>
                  </a:lnTo>
                  <a:lnTo>
                    <a:pt x="261048" y="24472"/>
                  </a:lnTo>
                  <a:lnTo>
                    <a:pt x="260477" y="24168"/>
                  </a:lnTo>
                  <a:lnTo>
                    <a:pt x="260477" y="51181"/>
                  </a:lnTo>
                  <a:lnTo>
                    <a:pt x="251104" y="63906"/>
                  </a:lnTo>
                  <a:lnTo>
                    <a:pt x="225679" y="74549"/>
                  </a:lnTo>
                  <a:lnTo>
                    <a:pt x="188137" y="81864"/>
                  </a:lnTo>
                  <a:lnTo>
                    <a:pt x="142494" y="84582"/>
                  </a:lnTo>
                  <a:lnTo>
                    <a:pt x="95872" y="81864"/>
                  </a:lnTo>
                  <a:lnTo>
                    <a:pt x="58445" y="74549"/>
                  </a:lnTo>
                  <a:lnTo>
                    <a:pt x="33540" y="63906"/>
                  </a:lnTo>
                  <a:lnTo>
                    <a:pt x="24511" y="51181"/>
                  </a:lnTo>
                  <a:lnTo>
                    <a:pt x="33540" y="37503"/>
                  </a:lnTo>
                  <a:lnTo>
                    <a:pt x="58445" y="26962"/>
                  </a:lnTo>
                  <a:lnTo>
                    <a:pt x="95872" y="20180"/>
                  </a:lnTo>
                  <a:lnTo>
                    <a:pt x="142494" y="17780"/>
                  </a:lnTo>
                  <a:lnTo>
                    <a:pt x="188137" y="20180"/>
                  </a:lnTo>
                  <a:lnTo>
                    <a:pt x="225679" y="26962"/>
                  </a:lnTo>
                  <a:lnTo>
                    <a:pt x="251104" y="37503"/>
                  </a:lnTo>
                  <a:lnTo>
                    <a:pt x="260477" y="51181"/>
                  </a:lnTo>
                  <a:lnTo>
                    <a:pt x="260477" y="24168"/>
                  </a:lnTo>
                  <a:lnTo>
                    <a:pt x="253047" y="20180"/>
                  </a:lnTo>
                  <a:lnTo>
                    <a:pt x="248729" y="17780"/>
                  </a:lnTo>
                  <a:lnTo>
                    <a:pt x="244856" y="15621"/>
                  </a:lnTo>
                  <a:lnTo>
                    <a:pt x="234442" y="12331"/>
                  </a:lnTo>
                  <a:lnTo>
                    <a:pt x="185712" y="2844"/>
                  </a:lnTo>
                  <a:lnTo>
                    <a:pt x="142494" y="0"/>
                  </a:lnTo>
                  <a:lnTo>
                    <a:pt x="86868" y="4445"/>
                  </a:lnTo>
                  <a:lnTo>
                    <a:pt x="42291" y="15621"/>
                  </a:lnTo>
                  <a:lnTo>
                    <a:pt x="11176" y="33401"/>
                  </a:lnTo>
                  <a:lnTo>
                    <a:pt x="2286" y="44577"/>
                  </a:lnTo>
                  <a:lnTo>
                    <a:pt x="0" y="55626"/>
                  </a:lnTo>
                  <a:lnTo>
                    <a:pt x="0" y="280416"/>
                  </a:lnTo>
                  <a:lnTo>
                    <a:pt x="42291" y="320548"/>
                  </a:lnTo>
                  <a:lnTo>
                    <a:pt x="86868" y="333883"/>
                  </a:lnTo>
                  <a:lnTo>
                    <a:pt x="127825" y="337947"/>
                  </a:lnTo>
                  <a:lnTo>
                    <a:pt x="142494" y="338328"/>
                  </a:lnTo>
                  <a:lnTo>
                    <a:pt x="171665" y="337108"/>
                  </a:lnTo>
                  <a:lnTo>
                    <a:pt x="223253" y="327990"/>
                  </a:lnTo>
                  <a:lnTo>
                    <a:pt x="261048" y="312470"/>
                  </a:lnTo>
                  <a:lnTo>
                    <a:pt x="273812" y="302768"/>
                  </a:lnTo>
                  <a:lnTo>
                    <a:pt x="278257" y="300482"/>
                  </a:lnTo>
                  <a:lnTo>
                    <a:pt x="280543" y="296037"/>
                  </a:lnTo>
                  <a:lnTo>
                    <a:pt x="282702" y="293751"/>
                  </a:lnTo>
                  <a:lnTo>
                    <a:pt x="284988" y="289306"/>
                  </a:lnTo>
                  <a:lnTo>
                    <a:pt x="284988" y="84582"/>
                  </a:lnTo>
                  <a:lnTo>
                    <a:pt x="284988" y="49022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32748" y="2342387"/>
              <a:ext cx="317500" cy="619125"/>
            </a:xfrm>
            <a:custGeom>
              <a:avLst/>
              <a:gdLst/>
              <a:ahLst/>
              <a:cxnLst/>
              <a:rect l="l" t="t" r="r" b="b"/>
              <a:pathLst>
                <a:path w="317500" h="619125">
                  <a:moveTo>
                    <a:pt x="316992" y="117348"/>
                  </a:moveTo>
                  <a:lnTo>
                    <a:pt x="314655" y="105029"/>
                  </a:lnTo>
                  <a:lnTo>
                    <a:pt x="308381" y="94957"/>
                  </a:lnTo>
                  <a:lnTo>
                    <a:pt x="299199" y="87757"/>
                  </a:lnTo>
                  <a:lnTo>
                    <a:pt x="288163" y="84074"/>
                  </a:lnTo>
                  <a:lnTo>
                    <a:pt x="288163" y="81915"/>
                  </a:lnTo>
                  <a:lnTo>
                    <a:pt x="272059" y="46482"/>
                  </a:lnTo>
                  <a:lnTo>
                    <a:pt x="239395" y="33274"/>
                  </a:lnTo>
                  <a:lnTo>
                    <a:pt x="229819" y="34099"/>
                  </a:lnTo>
                  <a:lnTo>
                    <a:pt x="221081" y="36550"/>
                  </a:lnTo>
                  <a:lnTo>
                    <a:pt x="213194" y="40678"/>
                  </a:lnTo>
                  <a:lnTo>
                    <a:pt x="206121" y="46482"/>
                  </a:lnTo>
                  <a:lnTo>
                    <a:pt x="196773" y="28829"/>
                  </a:lnTo>
                  <a:lnTo>
                    <a:pt x="196342" y="28028"/>
                  </a:lnTo>
                  <a:lnTo>
                    <a:pt x="181190" y="13296"/>
                  </a:lnTo>
                  <a:lnTo>
                    <a:pt x="161899" y="3530"/>
                  </a:lnTo>
                  <a:lnTo>
                    <a:pt x="139700" y="0"/>
                  </a:lnTo>
                  <a:lnTo>
                    <a:pt x="122275" y="2006"/>
                  </a:lnTo>
                  <a:lnTo>
                    <a:pt x="106718" y="7747"/>
                  </a:lnTo>
                  <a:lnTo>
                    <a:pt x="93243" y="16827"/>
                  </a:lnTo>
                  <a:lnTo>
                    <a:pt x="82042" y="28829"/>
                  </a:lnTo>
                  <a:lnTo>
                    <a:pt x="77597" y="26543"/>
                  </a:lnTo>
                  <a:lnTo>
                    <a:pt x="70993" y="24384"/>
                  </a:lnTo>
                  <a:lnTo>
                    <a:pt x="55372" y="24384"/>
                  </a:lnTo>
                  <a:lnTo>
                    <a:pt x="25590" y="54368"/>
                  </a:lnTo>
                  <a:lnTo>
                    <a:pt x="24384" y="64262"/>
                  </a:lnTo>
                  <a:lnTo>
                    <a:pt x="14033" y="72390"/>
                  </a:lnTo>
                  <a:lnTo>
                    <a:pt x="6375" y="83032"/>
                  </a:lnTo>
                  <a:lnTo>
                    <a:pt x="1625" y="95338"/>
                  </a:lnTo>
                  <a:lnTo>
                    <a:pt x="0" y="108458"/>
                  </a:lnTo>
                  <a:lnTo>
                    <a:pt x="0" y="115189"/>
                  </a:lnTo>
                  <a:lnTo>
                    <a:pt x="3111" y="132372"/>
                  </a:lnTo>
                  <a:lnTo>
                    <a:pt x="11645" y="146672"/>
                  </a:lnTo>
                  <a:lnTo>
                    <a:pt x="24320" y="156857"/>
                  </a:lnTo>
                  <a:lnTo>
                    <a:pt x="39878" y="161671"/>
                  </a:lnTo>
                  <a:lnTo>
                    <a:pt x="39878" y="166116"/>
                  </a:lnTo>
                  <a:lnTo>
                    <a:pt x="45326" y="192697"/>
                  </a:lnTo>
                  <a:lnTo>
                    <a:pt x="60134" y="214515"/>
                  </a:lnTo>
                  <a:lnTo>
                    <a:pt x="81978" y="229273"/>
                  </a:lnTo>
                  <a:lnTo>
                    <a:pt x="108585" y="234696"/>
                  </a:lnTo>
                  <a:lnTo>
                    <a:pt x="125082" y="232346"/>
                  </a:lnTo>
                  <a:lnTo>
                    <a:pt x="140741" y="225831"/>
                  </a:lnTo>
                  <a:lnTo>
                    <a:pt x="143256" y="224066"/>
                  </a:lnTo>
                  <a:lnTo>
                    <a:pt x="143256" y="567690"/>
                  </a:lnTo>
                  <a:lnTo>
                    <a:pt x="145415" y="569976"/>
                  </a:lnTo>
                  <a:lnTo>
                    <a:pt x="149606" y="569976"/>
                  </a:lnTo>
                  <a:lnTo>
                    <a:pt x="151765" y="569976"/>
                  </a:lnTo>
                  <a:lnTo>
                    <a:pt x="153924" y="567690"/>
                  </a:lnTo>
                  <a:lnTo>
                    <a:pt x="153924" y="216573"/>
                  </a:lnTo>
                  <a:lnTo>
                    <a:pt x="154724" y="216001"/>
                  </a:lnTo>
                  <a:lnTo>
                    <a:pt x="166243" y="203708"/>
                  </a:lnTo>
                  <a:lnTo>
                    <a:pt x="169164" y="205130"/>
                  </a:lnTo>
                  <a:lnTo>
                    <a:pt x="169164" y="616585"/>
                  </a:lnTo>
                  <a:lnTo>
                    <a:pt x="171577" y="618744"/>
                  </a:lnTo>
                  <a:lnTo>
                    <a:pt x="173990" y="618744"/>
                  </a:lnTo>
                  <a:lnTo>
                    <a:pt x="178943" y="618744"/>
                  </a:lnTo>
                  <a:lnTo>
                    <a:pt x="181356" y="616585"/>
                  </a:lnTo>
                  <a:lnTo>
                    <a:pt x="181356" y="208153"/>
                  </a:lnTo>
                  <a:lnTo>
                    <a:pt x="192913" y="208153"/>
                  </a:lnTo>
                  <a:lnTo>
                    <a:pt x="193548" y="207937"/>
                  </a:lnTo>
                  <a:lnTo>
                    <a:pt x="193548" y="567690"/>
                  </a:lnTo>
                  <a:lnTo>
                    <a:pt x="195707" y="569976"/>
                  </a:lnTo>
                  <a:lnTo>
                    <a:pt x="199898" y="569976"/>
                  </a:lnTo>
                  <a:lnTo>
                    <a:pt x="202057" y="569976"/>
                  </a:lnTo>
                  <a:lnTo>
                    <a:pt x="204216" y="567690"/>
                  </a:lnTo>
                  <a:lnTo>
                    <a:pt x="204216" y="202704"/>
                  </a:lnTo>
                  <a:lnTo>
                    <a:pt x="206121" y="201422"/>
                  </a:lnTo>
                  <a:lnTo>
                    <a:pt x="208407" y="201422"/>
                  </a:lnTo>
                  <a:lnTo>
                    <a:pt x="208407" y="199263"/>
                  </a:lnTo>
                  <a:lnTo>
                    <a:pt x="217297" y="199263"/>
                  </a:lnTo>
                  <a:lnTo>
                    <a:pt x="228803" y="197675"/>
                  </a:lnTo>
                  <a:lnTo>
                    <a:pt x="239712" y="193167"/>
                  </a:lnTo>
                  <a:lnTo>
                    <a:pt x="249364" y="186194"/>
                  </a:lnTo>
                  <a:lnTo>
                    <a:pt x="257175" y="177165"/>
                  </a:lnTo>
                  <a:lnTo>
                    <a:pt x="261620" y="179324"/>
                  </a:lnTo>
                  <a:lnTo>
                    <a:pt x="266065" y="181610"/>
                  </a:lnTo>
                  <a:lnTo>
                    <a:pt x="277114" y="181610"/>
                  </a:lnTo>
                  <a:lnTo>
                    <a:pt x="281559" y="179324"/>
                  </a:lnTo>
                  <a:lnTo>
                    <a:pt x="286004" y="177165"/>
                  </a:lnTo>
                  <a:lnTo>
                    <a:pt x="291757" y="173075"/>
                  </a:lnTo>
                  <a:lnTo>
                    <a:pt x="295884" y="167728"/>
                  </a:lnTo>
                  <a:lnTo>
                    <a:pt x="298373" y="161544"/>
                  </a:lnTo>
                  <a:lnTo>
                    <a:pt x="299212" y="154940"/>
                  </a:lnTo>
                  <a:lnTo>
                    <a:pt x="306705" y="147929"/>
                  </a:lnTo>
                  <a:lnTo>
                    <a:pt x="312293" y="140042"/>
                  </a:lnTo>
                  <a:lnTo>
                    <a:pt x="315785" y="131318"/>
                  </a:lnTo>
                  <a:lnTo>
                    <a:pt x="316992" y="121793"/>
                  </a:lnTo>
                  <a:lnTo>
                    <a:pt x="316992" y="117348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1049000" y="560831"/>
            <a:ext cx="62865" cy="192405"/>
          </a:xfrm>
          <a:custGeom>
            <a:avLst/>
            <a:gdLst/>
            <a:ahLst/>
            <a:cxnLst/>
            <a:rect l="l" t="t" r="r" b="b"/>
            <a:pathLst>
              <a:path w="62865" h="192404">
                <a:moveTo>
                  <a:pt x="12192" y="50927"/>
                </a:moveTo>
                <a:lnTo>
                  <a:pt x="9779" y="48768"/>
                </a:lnTo>
                <a:lnTo>
                  <a:pt x="4826" y="48768"/>
                </a:lnTo>
                <a:lnTo>
                  <a:pt x="2413" y="48768"/>
                </a:lnTo>
                <a:lnTo>
                  <a:pt x="0" y="50927"/>
                </a:lnTo>
                <a:lnTo>
                  <a:pt x="0" y="189865"/>
                </a:lnTo>
                <a:lnTo>
                  <a:pt x="2413" y="192024"/>
                </a:lnTo>
                <a:lnTo>
                  <a:pt x="9779" y="192024"/>
                </a:lnTo>
                <a:lnTo>
                  <a:pt x="12192" y="189865"/>
                </a:lnTo>
                <a:lnTo>
                  <a:pt x="12192" y="50927"/>
                </a:lnTo>
                <a:close/>
              </a:path>
              <a:path w="62865" h="192404">
                <a:moveTo>
                  <a:pt x="38100" y="2159"/>
                </a:moveTo>
                <a:lnTo>
                  <a:pt x="34036" y="0"/>
                </a:lnTo>
                <a:lnTo>
                  <a:pt x="32004" y="0"/>
                </a:lnTo>
                <a:lnTo>
                  <a:pt x="29972" y="0"/>
                </a:lnTo>
                <a:lnTo>
                  <a:pt x="25908" y="2159"/>
                </a:lnTo>
                <a:lnTo>
                  <a:pt x="25908" y="189865"/>
                </a:lnTo>
                <a:lnTo>
                  <a:pt x="29972" y="192024"/>
                </a:lnTo>
                <a:lnTo>
                  <a:pt x="34036" y="192024"/>
                </a:lnTo>
                <a:lnTo>
                  <a:pt x="38100" y="189865"/>
                </a:lnTo>
                <a:lnTo>
                  <a:pt x="38100" y="2159"/>
                </a:lnTo>
                <a:close/>
              </a:path>
              <a:path w="62865" h="192404">
                <a:moveTo>
                  <a:pt x="62484" y="50927"/>
                </a:moveTo>
                <a:lnTo>
                  <a:pt x="60325" y="48768"/>
                </a:lnTo>
                <a:lnTo>
                  <a:pt x="56134" y="48768"/>
                </a:lnTo>
                <a:lnTo>
                  <a:pt x="53975" y="48768"/>
                </a:lnTo>
                <a:lnTo>
                  <a:pt x="51816" y="50927"/>
                </a:lnTo>
                <a:lnTo>
                  <a:pt x="51816" y="189865"/>
                </a:lnTo>
                <a:lnTo>
                  <a:pt x="53975" y="192024"/>
                </a:lnTo>
                <a:lnTo>
                  <a:pt x="60325" y="192024"/>
                </a:lnTo>
                <a:lnTo>
                  <a:pt x="62484" y="189865"/>
                </a:lnTo>
                <a:lnTo>
                  <a:pt x="62484" y="50927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802111" y="734568"/>
            <a:ext cx="559435" cy="535305"/>
            <a:chOff x="10802111" y="734568"/>
            <a:chExt cx="559435" cy="535305"/>
          </a:xfrm>
        </p:grpSpPr>
        <p:sp>
          <p:nvSpPr>
            <p:cNvPr id="16" name="object 16"/>
            <p:cNvSpPr/>
            <p:nvPr/>
          </p:nvSpPr>
          <p:spPr>
            <a:xfrm>
              <a:off x="10802112" y="963167"/>
              <a:ext cx="559435" cy="306705"/>
            </a:xfrm>
            <a:custGeom>
              <a:avLst/>
              <a:gdLst/>
              <a:ahLst/>
              <a:cxnLst/>
              <a:rect l="l" t="t" r="r" b="b"/>
              <a:pathLst>
                <a:path w="559434" h="306705">
                  <a:moveTo>
                    <a:pt x="559308" y="10541"/>
                  </a:moveTo>
                  <a:lnTo>
                    <a:pt x="554863" y="8382"/>
                  </a:lnTo>
                  <a:lnTo>
                    <a:pt x="552704" y="6096"/>
                  </a:lnTo>
                  <a:lnTo>
                    <a:pt x="550418" y="6096"/>
                  </a:lnTo>
                  <a:lnTo>
                    <a:pt x="545973" y="8382"/>
                  </a:lnTo>
                  <a:lnTo>
                    <a:pt x="305727" y="262585"/>
                  </a:lnTo>
                  <a:lnTo>
                    <a:pt x="445897" y="11049"/>
                  </a:lnTo>
                  <a:lnTo>
                    <a:pt x="448056" y="6604"/>
                  </a:lnTo>
                  <a:lnTo>
                    <a:pt x="441452" y="0"/>
                  </a:lnTo>
                  <a:lnTo>
                    <a:pt x="437007" y="2159"/>
                  </a:lnTo>
                  <a:lnTo>
                    <a:pt x="434721" y="4445"/>
                  </a:lnTo>
                  <a:lnTo>
                    <a:pt x="294132" y="258826"/>
                  </a:lnTo>
                  <a:lnTo>
                    <a:pt x="339852" y="8890"/>
                  </a:lnTo>
                  <a:lnTo>
                    <a:pt x="339852" y="4445"/>
                  </a:lnTo>
                  <a:lnTo>
                    <a:pt x="337566" y="2159"/>
                  </a:lnTo>
                  <a:lnTo>
                    <a:pt x="335407" y="2159"/>
                  </a:lnTo>
                  <a:lnTo>
                    <a:pt x="330962" y="0"/>
                  </a:lnTo>
                  <a:lnTo>
                    <a:pt x="328676" y="2159"/>
                  </a:lnTo>
                  <a:lnTo>
                    <a:pt x="326390" y="6604"/>
                  </a:lnTo>
                  <a:lnTo>
                    <a:pt x="278942" y="266039"/>
                  </a:lnTo>
                  <a:lnTo>
                    <a:pt x="232537" y="6604"/>
                  </a:lnTo>
                  <a:lnTo>
                    <a:pt x="230378" y="2159"/>
                  </a:lnTo>
                  <a:lnTo>
                    <a:pt x="228219" y="0"/>
                  </a:lnTo>
                  <a:lnTo>
                    <a:pt x="223774" y="2159"/>
                  </a:lnTo>
                  <a:lnTo>
                    <a:pt x="221615" y="2159"/>
                  </a:lnTo>
                  <a:lnTo>
                    <a:pt x="219456" y="4445"/>
                  </a:lnTo>
                  <a:lnTo>
                    <a:pt x="219456" y="8890"/>
                  </a:lnTo>
                  <a:lnTo>
                    <a:pt x="265303" y="265049"/>
                  </a:lnTo>
                  <a:lnTo>
                    <a:pt x="124460" y="4445"/>
                  </a:lnTo>
                  <a:lnTo>
                    <a:pt x="122301" y="2159"/>
                  </a:lnTo>
                  <a:lnTo>
                    <a:pt x="117856" y="0"/>
                  </a:lnTo>
                  <a:lnTo>
                    <a:pt x="111252" y="6604"/>
                  </a:lnTo>
                  <a:lnTo>
                    <a:pt x="113411" y="11049"/>
                  </a:lnTo>
                  <a:lnTo>
                    <a:pt x="248246" y="258673"/>
                  </a:lnTo>
                  <a:lnTo>
                    <a:pt x="8890" y="6096"/>
                  </a:lnTo>
                  <a:lnTo>
                    <a:pt x="6604" y="6096"/>
                  </a:lnTo>
                  <a:lnTo>
                    <a:pt x="2159" y="8382"/>
                  </a:lnTo>
                  <a:lnTo>
                    <a:pt x="0" y="10541"/>
                  </a:lnTo>
                  <a:lnTo>
                    <a:pt x="0" y="14986"/>
                  </a:lnTo>
                  <a:lnTo>
                    <a:pt x="271614" y="301599"/>
                  </a:lnTo>
                  <a:lnTo>
                    <a:pt x="271780" y="301879"/>
                  </a:lnTo>
                  <a:lnTo>
                    <a:pt x="271907" y="302018"/>
                  </a:lnTo>
                  <a:lnTo>
                    <a:pt x="271907" y="304165"/>
                  </a:lnTo>
                  <a:lnTo>
                    <a:pt x="273939" y="305181"/>
                  </a:lnTo>
                  <a:lnTo>
                    <a:pt x="273939" y="306324"/>
                  </a:lnTo>
                  <a:lnTo>
                    <a:pt x="275082" y="306324"/>
                  </a:lnTo>
                  <a:lnTo>
                    <a:pt x="276225" y="306324"/>
                  </a:lnTo>
                  <a:lnTo>
                    <a:pt x="282829" y="306324"/>
                  </a:lnTo>
                  <a:lnTo>
                    <a:pt x="283527" y="304876"/>
                  </a:lnTo>
                  <a:lnTo>
                    <a:pt x="284988" y="304165"/>
                  </a:lnTo>
                  <a:lnTo>
                    <a:pt x="284988" y="303123"/>
                  </a:lnTo>
                  <a:lnTo>
                    <a:pt x="286258" y="301879"/>
                  </a:lnTo>
                  <a:lnTo>
                    <a:pt x="286334" y="301447"/>
                  </a:lnTo>
                  <a:lnTo>
                    <a:pt x="559308" y="14986"/>
                  </a:lnTo>
                  <a:lnTo>
                    <a:pt x="559308" y="10541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08207" y="734568"/>
              <a:ext cx="544195" cy="241300"/>
            </a:xfrm>
            <a:custGeom>
              <a:avLst/>
              <a:gdLst/>
              <a:ahLst/>
              <a:cxnLst/>
              <a:rect l="l" t="t" r="r" b="b"/>
              <a:pathLst>
                <a:path w="544195" h="241300">
                  <a:moveTo>
                    <a:pt x="273176" y="0"/>
                  </a:moveTo>
                  <a:lnTo>
                    <a:pt x="227458" y="3821"/>
                  </a:lnTo>
                  <a:lnTo>
                    <a:pt x="184044" y="14861"/>
                  </a:lnTo>
                  <a:lnTo>
                    <a:pt x="143594" y="32483"/>
                  </a:lnTo>
                  <a:lnTo>
                    <a:pt x="106766" y="56051"/>
                  </a:lnTo>
                  <a:lnTo>
                    <a:pt x="74218" y="84927"/>
                  </a:lnTo>
                  <a:lnTo>
                    <a:pt x="46608" y="118476"/>
                  </a:lnTo>
                  <a:lnTo>
                    <a:pt x="24597" y="156061"/>
                  </a:lnTo>
                  <a:lnTo>
                    <a:pt x="8841" y="197045"/>
                  </a:lnTo>
                  <a:lnTo>
                    <a:pt x="0" y="240792"/>
                  </a:lnTo>
                  <a:lnTo>
                    <a:pt x="10243" y="226863"/>
                  </a:lnTo>
                  <a:lnTo>
                    <a:pt x="23844" y="215661"/>
                  </a:lnTo>
                  <a:lnTo>
                    <a:pt x="39969" y="208198"/>
                  </a:lnTo>
                  <a:lnTo>
                    <a:pt x="57785" y="205486"/>
                  </a:lnTo>
                  <a:lnTo>
                    <a:pt x="73868" y="207488"/>
                  </a:lnTo>
                  <a:lnTo>
                    <a:pt x="88534" y="213217"/>
                  </a:lnTo>
                  <a:lnTo>
                    <a:pt x="101129" y="222255"/>
                  </a:lnTo>
                  <a:lnTo>
                    <a:pt x="110998" y="234187"/>
                  </a:lnTo>
                  <a:lnTo>
                    <a:pt x="120955" y="222255"/>
                  </a:lnTo>
                  <a:lnTo>
                    <a:pt x="133794" y="213217"/>
                  </a:lnTo>
                  <a:lnTo>
                    <a:pt x="149109" y="207488"/>
                  </a:lnTo>
                  <a:lnTo>
                    <a:pt x="166497" y="205486"/>
                  </a:lnTo>
                  <a:lnTo>
                    <a:pt x="182653" y="207488"/>
                  </a:lnTo>
                  <a:lnTo>
                    <a:pt x="197357" y="213217"/>
                  </a:lnTo>
                  <a:lnTo>
                    <a:pt x="209966" y="222255"/>
                  </a:lnTo>
                  <a:lnTo>
                    <a:pt x="219837" y="234187"/>
                  </a:lnTo>
                  <a:lnTo>
                    <a:pt x="229760" y="222255"/>
                  </a:lnTo>
                  <a:lnTo>
                    <a:pt x="242363" y="213217"/>
                  </a:lnTo>
                  <a:lnTo>
                    <a:pt x="257038" y="207488"/>
                  </a:lnTo>
                  <a:lnTo>
                    <a:pt x="273176" y="205486"/>
                  </a:lnTo>
                  <a:lnTo>
                    <a:pt x="289313" y="207488"/>
                  </a:lnTo>
                  <a:lnTo>
                    <a:pt x="303974" y="213217"/>
                  </a:lnTo>
                  <a:lnTo>
                    <a:pt x="316539" y="222255"/>
                  </a:lnTo>
                  <a:lnTo>
                    <a:pt x="326390" y="234187"/>
                  </a:lnTo>
                  <a:lnTo>
                    <a:pt x="336313" y="222255"/>
                  </a:lnTo>
                  <a:lnTo>
                    <a:pt x="348916" y="213217"/>
                  </a:lnTo>
                  <a:lnTo>
                    <a:pt x="363591" y="207488"/>
                  </a:lnTo>
                  <a:lnTo>
                    <a:pt x="379730" y="205486"/>
                  </a:lnTo>
                  <a:lnTo>
                    <a:pt x="396813" y="207488"/>
                  </a:lnTo>
                  <a:lnTo>
                    <a:pt x="411622" y="213217"/>
                  </a:lnTo>
                  <a:lnTo>
                    <a:pt x="424360" y="222255"/>
                  </a:lnTo>
                  <a:lnTo>
                    <a:pt x="435228" y="234187"/>
                  </a:lnTo>
                  <a:lnTo>
                    <a:pt x="445152" y="222255"/>
                  </a:lnTo>
                  <a:lnTo>
                    <a:pt x="457755" y="213217"/>
                  </a:lnTo>
                  <a:lnTo>
                    <a:pt x="472430" y="207488"/>
                  </a:lnTo>
                  <a:lnTo>
                    <a:pt x="488569" y="205486"/>
                  </a:lnTo>
                  <a:lnTo>
                    <a:pt x="506277" y="208198"/>
                  </a:lnTo>
                  <a:lnTo>
                    <a:pt x="522128" y="215661"/>
                  </a:lnTo>
                  <a:lnTo>
                    <a:pt x="535074" y="226863"/>
                  </a:lnTo>
                  <a:lnTo>
                    <a:pt x="544068" y="240792"/>
                  </a:lnTo>
                  <a:lnTo>
                    <a:pt x="535869" y="197045"/>
                  </a:lnTo>
                  <a:lnTo>
                    <a:pt x="520615" y="156061"/>
                  </a:lnTo>
                  <a:lnTo>
                    <a:pt x="498982" y="118476"/>
                  </a:lnTo>
                  <a:lnTo>
                    <a:pt x="471649" y="84927"/>
                  </a:lnTo>
                  <a:lnTo>
                    <a:pt x="439292" y="56051"/>
                  </a:lnTo>
                  <a:lnTo>
                    <a:pt x="402589" y="32483"/>
                  </a:lnTo>
                  <a:lnTo>
                    <a:pt x="362218" y="14861"/>
                  </a:lnTo>
                  <a:lnTo>
                    <a:pt x="318854" y="3821"/>
                  </a:lnTo>
                  <a:lnTo>
                    <a:pt x="273176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08207" y="734568"/>
              <a:ext cx="289560" cy="241300"/>
            </a:xfrm>
            <a:custGeom>
              <a:avLst/>
              <a:gdLst/>
              <a:ahLst/>
              <a:cxnLst/>
              <a:rect l="l" t="t" r="r" b="b"/>
              <a:pathLst>
                <a:path w="289559" h="241300">
                  <a:moveTo>
                    <a:pt x="289560" y="0"/>
                  </a:moveTo>
                  <a:lnTo>
                    <a:pt x="273939" y="0"/>
                  </a:lnTo>
                  <a:lnTo>
                    <a:pt x="228098" y="3821"/>
                  </a:lnTo>
                  <a:lnTo>
                    <a:pt x="184571" y="14861"/>
                  </a:lnTo>
                  <a:lnTo>
                    <a:pt x="144018" y="32483"/>
                  </a:lnTo>
                  <a:lnTo>
                    <a:pt x="107095" y="56051"/>
                  </a:lnTo>
                  <a:lnTo>
                    <a:pt x="74462" y="84927"/>
                  </a:lnTo>
                  <a:lnTo>
                    <a:pt x="46778" y="118476"/>
                  </a:lnTo>
                  <a:lnTo>
                    <a:pt x="24700" y="156061"/>
                  </a:lnTo>
                  <a:lnTo>
                    <a:pt x="8888" y="197045"/>
                  </a:lnTo>
                  <a:lnTo>
                    <a:pt x="0" y="240792"/>
                  </a:lnTo>
                  <a:lnTo>
                    <a:pt x="10316" y="226863"/>
                  </a:lnTo>
                  <a:lnTo>
                    <a:pt x="23955" y="215661"/>
                  </a:lnTo>
                  <a:lnTo>
                    <a:pt x="40094" y="208198"/>
                  </a:lnTo>
                  <a:lnTo>
                    <a:pt x="57912" y="205486"/>
                  </a:lnTo>
                  <a:lnTo>
                    <a:pt x="74070" y="207488"/>
                  </a:lnTo>
                  <a:lnTo>
                    <a:pt x="88788" y="213217"/>
                  </a:lnTo>
                  <a:lnTo>
                    <a:pt x="101435" y="222255"/>
                  </a:lnTo>
                  <a:lnTo>
                    <a:pt x="111378" y="234187"/>
                  </a:lnTo>
                  <a:lnTo>
                    <a:pt x="123501" y="183679"/>
                  </a:lnTo>
                  <a:lnTo>
                    <a:pt x="143716" y="136614"/>
                  </a:lnTo>
                  <a:lnTo>
                    <a:pt x="171227" y="93853"/>
                  </a:lnTo>
                  <a:lnTo>
                    <a:pt x="205236" y="56256"/>
                  </a:lnTo>
                  <a:lnTo>
                    <a:pt x="244946" y="24685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00B1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1881104" y="3592067"/>
            <a:ext cx="60960" cy="192405"/>
          </a:xfrm>
          <a:custGeom>
            <a:avLst/>
            <a:gdLst/>
            <a:ahLst/>
            <a:cxnLst/>
            <a:rect l="l" t="t" r="r" b="b"/>
            <a:pathLst>
              <a:path w="60959" h="192404">
                <a:moveTo>
                  <a:pt x="10668" y="50927"/>
                </a:moveTo>
                <a:lnTo>
                  <a:pt x="8509" y="48768"/>
                </a:lnTo>
                <a:lnTo>
                  <a:pt x="4318" y="48768"/>
                </a:lnTo>
                <a:lnTo>
                  <a:pt x="2159" y="48768"/>
                </a:lnTo>
                <a:lnTo>
                  <a:pt x="0" y="50927"/>
                </a:lnTo>
                <a:lnTo>
                  <a:pt x="0" y="189865"/>
                </a:lnTo>
                <a:lnTo>
                  <a:pt x="2159" y="192024"/>
                </a:lnTo>
                <a:lnTo>
                  <a:pt x="8509" y="192024"/>
                </a:lnTo>
                <a:lnTo>
                  <a:pt x="10668" y="189865"/>
                </a:lnTo>
                <a:lnTo>
                  <a:pt x="10668" y="50927"/>
                </a:lnTo>
                <a:close/>
              </a:path>
              <a:path w="60959" h="192404">
                <a:moveTo>
                  <a:pt x="38100" y="2159"/>
                </a:moveTo>
                <a:lnTo>
                  <a:pt x="34036" y="0"/>
                </a:lnTo>
                <a:lnTo>
                  <a:pt x="32004" y="0"/>
                </a:lnTo>
                <a:lnTo>
                  <a:pt x="29972" y="0"/>
                </a:lnTo>
                <a:lnTo>
                  <a:pt x="25908" y="2159"/>
                </a:lnTo>
                <a:lnTo>
                  <a:pt x="25908" y="189865"/>
                </a:lnTo>
                <a:lnTo>
                  <a:pt x="29972" y="192024"/>
                </a:lnTo>
                <a:lnTo>
                  <a:pt x="34036" y="192024"/>
                </a:lnTo>
                <a:lnTo>
                  <a:pt x="38100" y="189865"/>
                </a:lnTo>
                <a:lnTo>
                  <a:pt x="38100" y="2159"/>
                </a:lnTo>
                <a:close/>
              </a:path>
              <a:path w="60959" h="192404">
                <a:moveTo>
                  <a:pt x="60960" y="50927"/>
                </a:moveTo>
                <a:lnTo>
                  <a:pt x="58801" y="48768"/>
                </a:lnTo>
                <a:lnTo>
                  <a:pt x="54610" y="48768"/>
                </a:lnTo>
                <a:lnTo>
                  <a:pt x="52451" y="48768"/>
                </a:lnTo>
                <a:lnTo>
                  <a:pt x="50292" y="50927"/>
                </a:lnTo>
                <a:lnTo>
                  <a:pt x="50292" y="189865"/>
                </a:lnTo>
                <a:lnTo>
                  <a:pt x="52451" y="192024"/>
                </a:lnTo>
                <a:lnTo>
                  <a:pt x="58801" y="192024"/>
                </a:lnTo>
                <a:lnTo>
                  <a:pt x="60960" y="189865"/>
                </a:lnTo>
                <a:lnTo>
                  <a:pt x="60960" y="50927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1632692" y="3765803"/>
            <a:ext cx="559435" cy="535305"/>
            <a:chOff x="11632692" y="3765803"/>
            <a:chExt cx="559435" cy="535305"/>
          </a:xfrm>
        </p:grpSpPr>
        <p:sp>
          <p:nvSpPr>
            <p:cNvPr id="21" name="object 21"/>
            <p:cNvSpPr/>
            <p:nvPr/>
          </p:nvSpPr>
          <p:spPr>
            <a:xfrm>
              <a:off x="11632692" y="3994403"/>
              <a:ext cx="559435" cy="306705"/>
            </a:xfrm>
            <a:custGeom>
              <a:avLst/>
              <a:gdLst/>
              <a:ahLst/>
              <a:cxnLst/>
              <a:rect l="l" t="t" r="r" b="b"/>
              <a:pathLst>
                <a:path w="559434" h="306704">
                  <a:moveTo>
                    <a:pt x="559308" y="10541"/>
                  </a:moveTo>
                  <a:lnTo>
                    <a:pt x="554863" y="8382"/>
                  </a:lnTo>
                  <a:lnTo>
                    <a:pt x="552704" y="6096"/>
                  </a:lnTo>
                  <a:lnTo>
                    <a:pt x="550418" y="6096"/>
                  </a:lnTo>
                  <a:lnTo>
                    <a:pt x="546100" y="8382"/>
                  </a:lnTo>
                  <a:lnTo>
                    <a:pt x="306984" y="262686"/>
                  </a:lnTo>
                  <a:lnTo>
                    <a:pt x="445897" y="11049"/>
                  </a:lnTo>
                  <a:lnTo>
                    <a:pt x="448056" y="6604"/>
                  </a:lnTo>
                  <a:lnTo>
                    <a:pt x="441452" y="0"/>
                  </a:lnTo>
                  <a:lnTo>
                    <a:pt x="437007" y="2159"/>
                  </a:lnTo>
                  <a:lnTo>
                    <a:pt x="434848" y="4445"/>
                  </a:lnTo>
                  <a:lnTo>
                    <a:pt x="294919" y="259816"/>
                  </a:lnTo>
                  <a:lnTo>
                    <a:pt x="339852" y="8890"/>
                  </a:lnTo>
                  <a:lnTo>
                    <a:pt x="339852" y="4445"/>
                  </a:lnTo>
                  <a:lnTo>
                    <a:pt x="337693" y="2159"/>
                  </a:lnTo>
                  <a:lnTo>
                    <a:pt x="335534" y="2159"/>
                  </a:lnTo>
                  <a:lnTo>
                    <a:pt x="331089" y="0"/>
                  </a:lnTo>
                  <a:lnTo>
                    <a:pt x="328930" y="2159"/>
                  </a:lnTo>
                  <a:lnTo>
                    <a:pt x="326771" y="6604"/>
                  </a:lnTo>
                  <a:lnTo>
                    <a:pt x="280339" y="266039"/>
                  </a:lnTo>
                  <a:lnTo>
                    <a:pt x="232918" y="6604"/>
                  </a:lnTo>
                  <a:lnTo>
                    <a:pt x="230632" y="2159"/>
                  </a:lnTo>
                  <a:lnTo>
                    <a:pt x="228346" y="0"/>
                  </a:lnTo>
                  <a:lnTo>
                    <a:pt x="223901" y="2159"/>
                  </a:lnTo>
                  <a:lnTo>
                    <a:pt x="221742" y="2159"/>
                  </a:lnTo>
                  <a:lnTo>
                    <a:pt x="219456" y="4445"/>
                  </a:lnTo>
                  <a:lnTo>
                    <a:pt x="219456" y="8890"/>
                  </a:lnTo>
                  <a:lnTo>
                    <a:pt x="266115" y="264020"/>
                  </a:lnTo>
                  <a:lnTo>
                    <a:pt x="124587" y="4445"/>
                  </a:lnTo>
                  <a:lnTo>
                    <a:pt x="122301" y="2159"/>
                  </a:lnTo>
                  <a:lnTo>
                    <a:pt x="117856" y="0"/>
                  </a:lnTo>
                  <a:lnTo>
                    <a:pt x="111252" y="6604"/>
                  </a:lnTo>
                  <a:lnTo>
                    <a:pt x="113411" y="11049"/>
                  </a:lnTo>
                  <a:lnTo>
                    <a:pt x="249250" y="258343"/>
                  </a:lnTo>
                  <a:lnTo>
                    <a:pt x="8890" y="6096"/>
                  </a:lnTo>
                  <a:lnTo>
                    <a:pt x="6604" y="6096"/>
                  </a:lnTo>
                  <a:lnTo>
                    <a:pt x="2159" y="8382"/>
                  </a:lnTo>
                  <a:lnTo>
                    <a:pt x="0" y="10541"/>
                  </a:lnTo>
                  <a:lnTo>
                    <a:pt x="0" y="14986"/>
                  </a:lnTo>
                  <a:lnTo>
                    <a:pt x="272859" y="301320"/>
                  </a:lnTo>
                  <a:lnTo>
                    <a:pt x="272986" y="301561"/>
                  </a:lnTo>
                  <a:lnTo>
                    <a:pt x="273050" y="301879"/>
                  </a:lnTo>
                  <a:lnTo>
                    <a:pt x="273050" y="304165"/>
                  </a:lnTo>
                  <a:lnTo>
                    <a:pt x="275463" y="305308"/>
                  </a:lnTo>
                  <a:lnTo>
                    <a:pt x="275463" y="306324"/>
                  </a:lnTo>
                  <a:lnTo>
                    <a:pt x="276479" y="306324"/>
                  </a:lnTo>
                  <a:lnTo>
                    <a:pt x="277622" y="306324"/>
                  </a:lnTo>
                  <a:lnTo>
                    <a:pt x="284226" y="306324"/>
                  </a:lnTo>
                  <a:lnTo>
                    <a:pt x="284937" y="304927"/>
                  </a:lnTo>
                  <a:lnTo>
                    <a:pt x="286512" y="304165"/>
                  </a:lnTo>
                  <a:lnTo>
                    <a:pt x="286512" y="302844"/>
                  </a:lnTo>
                  <a:lnTo>
                    <a:pt x="559308" y="14986"/>
                  </a:lnTo>
                  <a:lnTo>
                    <a:pt x="559308" y="10541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640312" y="3765803"/>
              <a:ext cx="544195" cy="241300"/>
            </a:xfrm>
            <a:custGeom>
              <a:avLst/>
              <a:gdLst/>
              <a:ahLst/>
              <a:cxnLst/>
              <a:rect l="l" t="t" r="r" b="b"/>
              <a:pathLst>
                <a:path w="544195" h="241300">
                  <a:moveTo>
                    <a:pt x="273177" y="0"/>
                  </a:moveTo>
                  <a:lnTo>
                    <a:pt x="227458" y="3821"/>
                  </a:lnTo>
                  <a:lnTo>
                    <a:pt x="184044" y="14861"/>
                  </a:lnTo>
                  <a:lnTo>
                    <a:pt x="143594" y="32483"/>
                  </a:lnTo>
                  <a:lnTo>
                    <a:pt x="106766" y="56051"/>
                  </a:lnTo>
                  <a:lnTo>
                    <a:pt x="74218" y="84927"/>
                  </a:lnTo>
                  <a:lnTo>
                    <a:pt x="46608" y="118476"/>
                  </a:lnTo>
                  <a:lnTo>
                    <a:pt x="24597" y="156061"/>
                  </a:lnTo>
                  <a:lnTo>
                    <a:pt x="8841" y="197045"/>
                  </a:lnTo>
                  <a:lnTo>
                    <a:pt x="0" y="240792"/>
                  </a:lnTo>
                  <a:lnTo>
                    <a:pt x="10243" y="226863"/>
                  </a:lnTo>
                  <a:lnTo>
                    <a:pt x="23844" y="215661"/>
                  </a:lnTo>
                  <a:lnTo>
                    <a:pt x="39969" y="208198"/>
                  </a:lnTo>
                  <a:lnTo>
                    <a:pt x="57785" y="205486"/>
                  </a:lnTo>
                  <a:lnTo>
                    <a:pt x="73868" y="207488"/>
                  </a:lnTo>
                  <a:lnTo>
                    <a:pt x="88534" y="213217"/>
                  </a:lnTo>
                  <a:lnTo>
                    <a:pt x="101129" y="222255"/>
                  </a:lnTo>
                  <a:lnTo>
                    <a:pt x="110998" y="234188"/>
                  </a:lnTo>
                  <a:lnTo>
                    <a:pt x="120955" y="222255"/>
                  </a:lnTo>
                  <a:lnTo>
                    <a:pt x="133794" y="213217"/>
                  </a:lnTo>
                  <a:lnTo>
                    <a:pt x="149109" y="207488"/>
                  </a:lnTo>
                  <a:lnTo>
                    <a:pt x="166497" y="205486"/>
                  </a:lnTo>
                  <a:lnTo>
                    <a:pt x="182653" y="207488"/>
                  </a:lnTo>
                  <a:lnTo>
                    <a:pt x="197357" y="213217"/>
                  </a:lnTo>
                  <a:lnTo>
                    <a:pt x="209966" y="222255"/>
                  </a:lnTo>
                  <a:lnTo>
                    <a:pt x="219837" y="234188"/>
                  </a:lnTo>
                  <a:lnTo>
                    <a:pt x="229760" y="222255"/>
                  </a:lnTo>
                  <a:lnTo>
                    <a:pt x="242363" y="213217"/>
                  </a:lnTo>
                  <a:lnTo>
                    <a:pt x="257038" y="207488"/>
                  </a:lnTo>
                  <a:lnTo>
                    <a:pt x="273177" y="205486"/>
                  </a:lnTo>
                  <a:lnTo>
                    <a:pt x="289313" y="207488"/>
                  </a:lnTo>
                  <a:lnTo>
                    <a:pt x="303974" y="213217"/>
                  </a:lnTo>
                  <a:lnTo>
                    <a:pt x="316539" y="222255"/>
                  </a:lnTo>
                  <a:lnTo>
                    <a:pt x="326390" y="234188"/>
                  </a:lnTo>
                  <a:lnTo>
                    <a:pt x="336313" y="222255"/>
                  </a:lnTo>
                  <a:lnTo>
                    <a:pt x="348916" y="213217"/>
                  </a:lnTo>
                  <a:lnTo>
                    <a:pt x="363591" y="207488"/>
                  </a:lnTo>
                  <a:lnTo>
                    <a:pt x="379730" y="205486"/>
                  </a:lnTo>
                  <a:lnTo>
                    <a:pt x="396813" y="207488"/>
                  </a:lnTo>
                  <a:lnTo>
                    <a:pt x="411622" y="213217"/>
                  </a:lnTo>
                  <a:lnTo>
                    <a:pt x="424360" y="222255"/>
                  </a:lnTo>
                  <a:lnTo>
                    <a:pt x="435229" y="234188"/>
                  </a:lnTo>
                  <a:lnTo>
                    <a:pt x="445152" y="222255"/>
                  </a:lnTo>
                  <a:lnTo>
                    <a:pt x="457755" y="213217"/>
                  </a:lnTo>
                  <a:lnTo>
                    <a:pt x="472430" y="207488"/>
                  </a:lnTo>
                  <a:lnTo>
                    <a:pt x="488569" y="205486"/>
                  </a:lnTo>
                  <a:lnTo>
                    <a:pt x="506277" y="208198"/>
                  </a:lnTo>
                  <a:lnTo>
                    <a:pt x="522128" y="215661"/>
                  </a:lnTo>
                  <a:lnTo>
                    <a:pt x="535074" y="226863"/>
                  </a:lnTo>
                  <a:lnTo>
                    <a:pt x="544068" y="240792"/>
                  </a:lnTo>
                  <a:lnTo>
                    <a:pt x="535869" y="197045"/>
                  </a:lnTo>
                  <a:lnTo>
                    <a:pt x="520615" y="156061"/>
                  </a:lnTo>
                  <a:lnTo>
                    <a:pt x="498982" y="118476"/>
                  </a:lnTo>
                  <a:lnTo>
                    <a:pt x="471649" y="84927"/>
                  </a:lnTo>
                  <a:lnTo>
                    <a:pt x="439292" y="56051"/>
                  </a:lnTo>
                  <a:lnTo>
                    <a:pt x="402589" y="32483"/>
                  </a:lnTo>
                  <a:lnTo>
                    <a:pt x="362218" y="14861"/>
                  </a:lnTo>
                  <a:lnTo>
                    <a:pt x="318854" y="3821"/>
                  </a:lnTo>
                  <a:lnTo>
                    <a:pt x="273177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640312" y="3765803"/>
              <a:ext cx="288290" cy="241300"/>
            </a:xfrm>
            <a:custGeom>
              <a:avLst/>
              <a:gdLst/>
              <a:ahLst/>
              <a:cxnLst/>
              <a:rect l="l" t="t" r="r" b="b"/>
              <a:pathLst>
                <a:path w="288290" h="241300">
                  <a:moveTo>
                    <a:pt x="288036" y="0"/>
                  </a:moveTo>
                  <a:lnTo>
                    <a:pt x="272542" y="0"/>
                  </a:lnTo>
                  <a:lnTo>
                    <a:pt x="226945" y="3821"/>
                  </a:lnTo>
                  <a:lnTo>
                    <a:pt x="183643" y="14861"/>
                  </a:lnTo>
                  <a:lnTo>
                    <a:pt x="143293" y="32483"/>
                  </a:lnTo>
                  <a:lnTo>
                    <a:pt x="106552" y="56051"/>
                  </a:lnTo>
                  <a:lnTo>
                    <a:pt x="74078" y="84927"/>
                  </a:lnTo>
                  <a:lnTo>
                    <a:pt x="46529" y="118476"/>
                  </a:lnTo>
                  <a:lnTo>
                    <a:pt x="24560" y="156061"/>
                  </a:lnTo>
                  <a:lnTo>
                    <a:pt x="8832" y="197045"/>
                  </a:lnTo>
                  <a:lnTo>
                    <a:pt x="0" y="240792"/>
                  </a:lnTo>
                  <a:lnTo>
                    <a:pt x="10241" y="226863"/>
                  </a:lnTo>
                  <a:lnTo>
                    <a:pt x="23828" y="215661"/>
                  </a:lnTo>
                  <a:lnTo>
                    <a:pt x="39915" y="208198"/>
                  </a:lnTo>
                  <a:lnTo>
                    <a:pt x="57658" y="205486"/>
                  </a:lnTo>
                  <a:lnTo>
                    <a:pt x="73721" y="207488"/>
                  </a:lnTo>
                  <a:lnTo>
                    <a:pt x="88344" y="213217"/>
                  </a:lnTo>
                  <a:lnTo>
                    <a:pt x="100895" y="222255"/>
                  </a:lnTo>
                  <a:lnTo>
                    <a:pt x="110744" y="234188"/>
                  </a:lnTo>
                  <a:lnTo>
                    <a:pt x="122791" y="183679"/>
                  </a:lnTo>
                  <a:lnTo>
                    <a:pt x="142907" y="136614"/>
                  </a:lnTo>
                  <a:lnTo>
                    <a:pt x="170291" y="93853"/>
                  </a:lnTo>
                  <a:lnTo>
                    <a:pt x="204140" y="56256"/>
                  </a:lnTo>
                  <a:lnTo>
                    <a:pt x="243655" y="24685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008D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994263" y="1149477"/>
            <a:ext cx="184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?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30304" y="4157598"/>
            <a:ext cx="184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?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57306" y="2660726"/>
            <a:ext cx="1168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?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36506" y="1925827"/>
            <a:ext cx="1168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050"/>
                </a:solidFill>
                <a:latin typeface="Segoe UI"/>
                <a:cs typeface="Segoe UI"/>
              </a:rPr>
              <a:t>?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3047" y="2040128"/>
            <a:ext cx="550989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spc="-70" dirty="0">
                <a:solidFill>
                  <a:srgbClr val="FFFFFF"/>
                </a:solidFill>
                <a:latin typeface="Segoe UI Light"/>
                <a:cs typeface="Segoe UI Light"/>
              </a:rPr>
              <a:t>Why </a:t>
            </a:r>
            <a:r>
              <a:rPr sz="6600" b="0" spc="-75" dirty="0">
                <a:solidFill>
                  <a:srgbClr val="FFFFFF"/>
                </a:solidFill>
                <a:latin typeface="Segoe UI Light"/>
                <a:cs typeface="Segoe UI Light"/>
              </a:rPr>
              <a:t>data</a:t>
            </a:r>
            <a:r>
              <a:rPr sz="6600" b="0" spc="-3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6600" b="0" spc="-80" dirty="0">
                <a:solidFill>
                  <a:srgbClr val="FFFFFF"/>
                </a:solidFill>
                <a:latin typeface="Segoe UI Light"/>
                <a:cs typeface="Segoe UI Light"/>
              </a:rPr>
              <a:t>lakes?</a:t>
            </a:r>
            <a:endParaRPr sz="6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8944" y="469393"/>
            <a:ext cx="5858933" cy="430953"/>
            <a:chOff x="711708" y="352044"/>
            <a:chExt cx="4394200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708" y="352044"/>
              <a:ext cx="4393692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034" y="366983"/>
              <a:ext cx="4335907" cy="26554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43187" y="1504452"/>
            <a:ext cx="8544560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6374" indent="-230288">
              <a:spcBef>
                <a:spcPts val="13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Data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streams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in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over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time, is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batched,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and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gets</a:t>
            </a:r>
            <a:r>
              <a:rPr sz="2800" spc="5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processed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584" y="2466847"/>
            <a:ext cx="1237825" cy="1764650"/>
          </a:xfrm>
          <a:prstGeom prst="rect">
            <a:avLst/>
          </a:prstGeom>
          <a:solidFill>
            <a:srgbClr val="5B9BD5"/>
          </a:solidFill>
          <a:ln w="12192">
            <a:solidFill>
              <a:srgbClr val="4171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867">
              <a:latin typeface="Times New Roman"/>
              <a:cs typeface="Times New Roman"/>
            </a:endParaRPr>
          </a:p>
          <a:p>
            <a:pPr marL="136310" marR="127843" indent="194728"/>
            <a:r>
              <a:rPr sz="2400" spc="-27" dirty="0">
                <a:solidFill>
                  <a:srgbClr val="FFFFFF"/>
                </a:solidFill>
                <a:latin typeface="Calibri"/>
                <a:cs typeface="Calibri"/>
              </a:rPr>
              <a:t>Data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-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13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7455" y="5527039"/>
            <a:ext cx="10635827" cy="973667"/>
            <a:chOff x="545591" y="4145279"/>
            <a:chExt cx="7976870" cy="730250"/>
          </a:xfrm>
        </p:grpSpPr>
        <p:sp>
          <p:nvSpPr>
            <p:cNvPr id="8" name="object 8"/>
            <p:cNvSpPr/>
            <p:nvPr/>
          </p:nvSpPr>
          <p:spPr>
            <a:xfrm>
              <a:off x="551687" y="4151375"/>
              <a:ext cx="7964805" cy="718185"/>
            </a:xfrm>
            <a:custGeom>
              <a:avLst/>
              <a:gdLst/>
              <a:ahLst/>
              <a:cxnLst/>
              <a:rect l="l" t="t" r="r" b="b"/>
              <a:pathLst>
                <a:path w="7964805" h="718185">
                  <a:moveTo>
                    <a:pt x="7964423" y="0"/>
                  </a:moveTo>
                  <a:lnTo>
                    <a:pt x="0" y="0"/>
                  </a:lnTo>
                  <a:lnTo>
                    <a:pt x="0" y="717804"/>
                  </a:lnTo>
                  <a:lnTo>
                    <a:pt x="7964423" y="717804"/>
                  </a:lnTo>
                  <a:lnTo>
                    <a:pt x="79644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51687" y="4151375"/>
              <a:ext cx="7964805" cy="718185"/>
            </a:xfrm>
            <a:custGeom>
              <a:avLst/>
              <a:gdLst/>
              <a:ahLst/>
              <a:cxnLst/>
              <a:rect l="l" t="t" r="r" b="b"/>
              <a:pathLst>
                <a:path w="7964805" h="718185">
                  <a:moveTo>
                    <a:pt x="0" y="0"/>
                  </a:moveTo>
                  <a:lnTo>
                    <a:pt x="7964423" y="0"/>
                  </a:lnTo>
                  <a:lnTo>
                    <a:pt x="7964423" y="717804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96064" y="5793693"/>
            <a:ext cx="17136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Orchestration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59263" y="2466847"/>
            <a:ext cx="1496060" cy="1951816"/>
          </a:xfrm>
          <a:prstGeom prst="rect">
            <a:avLst/>
          </a:prstGeom>
          <a:solidFill>
            <a:srgbClr val="5B9BD5"/>
          </a:solidFill>
          <a:ln w="12192">
            <a:solidFill>
              <a:srgbClr val="4171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53"/>
              </a:spcBef>
            </a:pPr>
            <a:endParaRPr sz="3000">
              <a:latin typeface="Times New Roman"/>
              <a:cs typeface="Times New Roman"/>
            </a:endParaRPr>
          </a:p>
          <a:p>
            <a:pPr marL="141390" marR="130383" indent="-1693" algn="ctr"/>
            <a:r>
              <a:rPr sz="2400" spc="-7" dirty="0">
                <a:solidFill>
                  <a:srgbClr val="FFFFFF"/>
                </a:solidFill>
                <a:latin typeface="Calibri"/>
                <a:cs typeface="Calibri"/>
              </a:rPr>
              <a:t>Analytics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&amp;  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ep</a:t>
            </a:r>
            <a:r>
              <a:rPr sz="2400" spc="-7" dirty="0">
                <a:solidFill>
                  <a:srgbClr val="FFFFFF"/>
                </a:solidFill>
                <a:latin typeface="Calibri"/>
                <a:cs typeface="Calibri"/>
              </a:rPr>
              <a:t>orti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72943" y="4238752"/>
            <a:ext cx="1906693" cy="897875"/>
          </a:xfrm>
          <a:prstGeom prst="rect">
            <a:avLst/>
          </a:prstGeom>
          <a:solidFill>
            <a:srgbClr val="A6A6A6"/>
          </a:solidFill>
          <a:ln w="12192">
            <a:solidFill>
              <a:srgbClr val="797979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510527" marR="460575" indent="-38944" algn="just">
              <a:spcBef>
                <a:spcPts val="280"/>
              </a:spcBef>
            </a:pPr>
            <a:r>
              <a:rPr sz="1867" spc="-27" dirty="0">
                <a:latin typeface="Calibri"/>
                <a:cs typeface="Calibri"/>
              </a:rPr>
              <a:t>R</a:t>
            </a:r>
            <a:r>
              <a:rPr sz="1867" spc="-7" dirty="0">
                <a:latin typeface="Calibri"/>
                <a:cs typeface="Calibri"/>
              </a:rPr>
              <a:t>ea</a:t>
            </a:r>
            <a:r>
              <a:rPr sz="1867" dirty="0">
                <a:latin typeface="Calibri"/>
                <a:cs typeface="Calibri"/>
              </a:rPr>
              <a:t>l-</a:t>
            </a:r>
            <a:r>
              <a:rPr sz="1867" spc="-7" dirty="0">
                <a:latin typeface="Calibri"/>
                <a:cs typeface="Calibri"/>
              </a:rPr>
              <a:t>T</a:t>
            </a:r>
            <a:r>
              <a:rPr sz="1867" dirty="0">
                <a:latin typeface="Calibri"/>
                <a:cs typeface="Calibri"/>
              </a:rPr>
              <a:t>i</a:t>
            </a:r>
            <a:r>
              <a:rPr sz="1867" spc="-13" dirty="0">
                <a:latin typeface="Calibri"/>
                <a:cs typeface="Calibri"/>
              </a:rPr>
              <a:t>me  </a:t>
            </a:r>
            <a:r>
              <a:rPr sz="1867" spc="-7" dirty="0">
                <a:latin typeface="Calibri"/>
                <a:cs typeface="Calibri"/>
              </a:rPr>
              <a:t>Message  Ingestion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78831" y="4238752"/>
            <a:ext cx="1750060" cy="831852"/>
          </a:xfrm>
          <a:prstGeom prst="rect">
            <a:avLst/>
          </a:prstGeom>
          <a:solidFill>
            <a:srgbClr val="A6A6A6"/>
          </a:solidFill>
          <a:ln w="12192">
            <a:solidFill>
              <a:srgbClr val="797979"/>
            </a:solidFill>
          </a:ln>
        </p:spPr>
        <p:txBody>
          <a:bodyPr vert="horz" wrap="square" lIns="0" tIns="92287" rIns="0" bIns="0" rtlCol="0">
            <a:spAutoFit/>
          </a:bodyPr>
          <a:lstStyle/>
          <a:p>
            <a:pPr marL="217588" marR="209121" indent="213355">
              <a:spcBef>
                <a:spcPts val="727"/>
              </a:spcBef>
            </a:pPr>
            <a:r>
              <a:rPr sz="2400" spc="-13" dirty="0">
                <a:latin typeface="Calibri"/>
                <a:cs typeface="Calibri"/>
              </a:rPr>
              <a:t>Stream  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7" dirty="0">
                <a:latin typeface="Calibri"/>
                <a:cs typeface="Calibri"/>
              </a:rPr>
              <a:t>o</a:t>
            </a:r>
            <a:r>
              <a:rPr sz="2400" spc="-13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</a:t>
            </a:r>
            <a:r>
              <a:rPr sz="2400" spc="-7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72943" y="2466847"/>
            <a:ext cx="1906693" cy="1516591"/>
          </a:xfrm>
          <a:prstGeom prst="rect">
            <a:avLst/>
          </a:prstGeom>
          <a:solidFill>
            <a:srgbClr val="4472C4"/>
          </a:solidFill>
          <a:ln w="12192">
            <a:solidFill>
              <a:srgbClr val="2F528F"/>
            </a:solidFill>
          </a:ln>
        </p:spPr>
        <p:txBody>
          <a:bodyPr vert="horz" wrap="square" lIns="0" tIns="49107" rIns="0" bIns="0" rtlCol="0">
            <a:spAutoFit/>
          </a:bodyPr>
          <a:lstStyle/>
          <a:p>
            <a:pPr marL="425016">
              <a:spcBef>
                <a:spcPts val="387"/>
              </a:spcBef>
            </a:pP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160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sz="1533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2205" algn="l"/>
              </a:tabLst>
            </a:pP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Blob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3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1600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2205" algn="l"/>
              </a:tabLst>
            </a:pP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Lake</a:t>
            </a:r>
            <a:endParaRPr sz="1600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2205" algn="l"/>
              </a:tabLst>
            </a:pP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600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endParaRPr sz="1600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2205" algn="l"/>
              </a:tabLst>
            </a:pP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Cosmos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78831" y="2466848"/>
            <a:ext cx="1750060" cy="1526914"/>
          </a:xfrm>
          <a:prstGeom prst="rect">
            <a:avLst/>
          </a:prstGeom>
          <a:solidFill>
            <a:srgbClr val="4472C4"/>
          </a:solidFill>
          <a:ln w="12192">
            <a:solidFill>
              <a:srgbClr val="2F528F"/>
            </a:solidFill>
          </a:ln>
        </p:spPr>
        <p:txBody>
          <a:bodyPr vert="horz" wrap="square" lIns="0" tIns="49107" rIns="0" bIns="0" rtlCol="0">
            <a:spAutoFit/>
          </a:bodyPr>
          <a:lstStyle/>
          <a:p>
            <a:pPr marL="436869" marR="425863" indent="204888">
              <a:spcBef>
                <a:spcPts val="387"/>
              </a:spcBef>
            </a:pPr>
            <a:r>
              <a:rPr sz="1600" spc="-13" dirty="0">
                <a:solidFill>
                  <a:srgbClr val="FFFFFF"/>
                </a:solidFill>
                <a:latin typeface="Calibri"/>
                <a:cs typeface="Calibri"/>
              </a:rPr>
              <a:t>Batch 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3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600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2205" algn="l"/>
              </a:tabLst>
            </a:pP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U-SQL</a:t>
            </a:r>
            <a:endParaRPr sz="1600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2205" algn="l"/>
              </a:tabLst>
            </a:pPr>
            <a:r>
              <a:rPr sz="1600" spc="-13" dirty="0">
                <a:solidFill>
                  <a:srgbClr val="FFFFFF"/>
                </a:solidFill>
                <a:latin typeface="Calibri"/>
                <a:cs typeface="Calibri"/>
              </a:rPr>
              <a:t>Hive</a:t>
            </a:r>
            <a:endParaRPr sz="1600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220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Pig</a:t>
            </a:r>
            <a:endParaRPr sz="1600">
              <a:latin typeface="Calibri"/>
              <a:cs typeface="Calibri"/>
            </a:endParaRPr>
          </a:p>
          <a:p>
            <a:pPr marL="351358" indent="-230288">
              <a:buFont typeface="Arial"/>
              <a:buChar char="•"/>
              <a:tabLst>
                <a:tab pos="35220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70063" y="2964689"/>
            <a:ext cx="1750060" cy="2046244"/>
          </a:xfrm>
          <a:prstGeom prst="rect">
            <a:avLst/>
          </a:prstGeom>
          <a:solidFill>
            <a:srgbClr val="4472C4"/>
          </a:solidFill>
          <a:ln w="12192">
            <a:solidFill>
              <a:srgbClr val="2F528F"/>
            </a:solidFill>
          </a:ln>
        </p:spPr>
        <p:txBody>
          <a:bodyPr vert="horz" wrap="square" lIns="0" tIns="44873" rIns="0" bIns="0" rtlCol="0">
            <a:spAutoFit/>
          </a:bodyPr>
          <a:lstStyle/>
          <a:p>
            <a:pPr marL="366598" marR="358978" indent="36406">
              <a:spcBef>
                <a:spcPts val="353"/>
              </a:spcBef>
            </a:pPr>
            <a:r>
              <a:rPr sz="1867" spc="-7" dirty="0">
                <a:solidFill>
                  <a:srgbClr val="FFFFFF"/>
                </a:solidFill>
                <a:latin typeface="Calibri"/>
                <a:cs typeface="Calibri"/>
              </a:rPr>
              <a:t>Analytical  </a:t>
            </a:r>
            <a:r>
              <a:rPr sz="1867" spc="-13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67" spc="-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endParaRPr sz="1867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>
              <a:latin typeface="Calibri"/>
              <a:cs typeface="Calibri"/>
            </a:endParaRPr>
          </a:p>
          <a:p>
            <a:pPr marL="350511" indent="-230288">
              <a:buFont typeface="Arial"/>
              <a:buChar char="•"/>
              <a:tabLst>
                <a:tab pos="351358" algn="l"/>
              </a:tabLst>
            </a:pPr>
            <a:r>
              <a:rPr sz="1867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867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spc="-7" dirty="0">
                <a:solidFill>
                  <a:srgbClr val="FFFFFF"/>
                </a:solidFill>
                <a:latin typeface="Calibri"/>
                <a:cs typeface="Calibri"/>
              </a:rPr>
              <a:t>DW</a:t>
            </a:r>
            <a:endParaRPr sz="1867">
              <a:latin typeface="Calibri"/>
              <a:cs typeface="Calibri"/>
            </a:endParaRPr>
          </a:p>
          <a:p>
            <a:pPr marL="350511" indent="-230288">
              <a:buFont typeface="Arial"/>
              <a:buChar char="•"/>
              <a:tabLst>
                <a:tab pos="351358" algn="l"/>
              </a:tabLst>
            </a:pPr>
            <a:r>
              <a:rPr sz="1867" spc="-7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sz="1867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867">
              <a:latin typeface="Calibri"/>
              <a:cs typeface="Calibri"/>
            </a:endParaRPr>
          </a:p>
          <a:p>
            <a:pPr marL="350511" indent="-230288">
              <a:buFont typeface="Arial"/>
              <a:buChar char="•"/>
              <a:tabLst>
                <a:tab pos="351358" algn="l"/>
              </a:tabLst>
            </a:pPr>
            <a:r>
              <a:rPr sz="1867" dirty="0">
                <a:solidFill>
                  <a:srgbClr val="FFFFFF"/>
                </a:solidFill>
                <a:latin typeface="Calibri"/>
                <a:cs typeface="Calibri"/>
              </a:rPr>
              <a:t>HBase</a:t>
            </a:r>
            <a:endParaRPr sz="1867">
              <a:latin typeface="Calibri"/>
              <a:cs typeface="Calibri"/>
            </a:endParaRPr>
          </a:p>
          <a:p>
            <a:pPr marL="350511" indent="-230288">
              <a:buFont typeface="Arial"/>
              <a:buChar char="•"/>
              <a:tabLst>
                <a:tab pos="351358" algn="l"/>
              </a:tabLst>
            </a:pPr>
            <a:r>
              <a:rPr sz="1867" spc="-7" dirty="0">
                <a:solidFill>
                  <a:srgbClr val="FFFFFF"/>
                </a:solidFill>
                <a:latin typeface="Calibri"/>
                <a:cs typeface="Calibri"/>
              </a:rPr>
              <a:t>Hive</a:t>
            </a:r>
            <a:endParaRPr sz="1867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73072" y="2690357"/>
            <a:ext cx="425873" cy="231987"/>
            <a:chOff x="1479803" y="2017768"/>
            <a:chExt cx="319405" cy="173990"/>
          </a:xfrm>
        </p:grpSpPr>
        <p:sp>
          <p:nvSpPr>
            <p:cNvPr id="18" name="object 18"/>
            <p:cNvSpPr/>
            <p:nvPr/>
          </p:nvSpPr>
          <p:spPr>
            <a:xfrm>
              <a:off x="1479803" y="2104643"/>
              <a:ext cx="174625" cy="0"/>
            </a:xfrm>
            <a:custGeom>
              <a:avLst/>
              <a:gdLst/>
              <a:ahLst/>
              <a:cxnLst/>
              <a:rect l="l" t="t" r="r" b="b"/>
              <a:pathLst>
                <a:path w="174625">
                  <a:moveTo>
                    <a:pt x="0" y="0"/>
                  </a:moveTo>
                  <a:lnTo>
                    <a:pt x="174536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625372" y="201776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12" y="0"/>
                  </a:moveTo>
                  <a:lnTo>
                    <a:pt x="0" y="173736"/>
                  </a:lnTo>
                  <a:lnTo>
                    <a:pt x="173748" y="8688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378961" y="2690357"/>
            <a:ext cx="425873" cy="231987"/>
            <a:chOff x="3284220" y="2017768"/>
            <a:chExt cx="319405" cy="173990"/>
          </a:xfrm>
        </p:grpSpPr>
        <p:sp>
          <p:nvSpPr>
            <p:cNvPr id="21" name="object 21"/>
            <p:cNvSpPr/>
            <p:nvPr/>
          </p:nvSpPr>
          <p:spPr>
            <a:xfrm>
              <a:off x="3284220" y="2104643"/>
              <a:ext cx="174625" cy="0"/>
            </a:xfrm>
            <a:custGeom>
              <a:avLst/>
              <a:gdLst/>
              <a:ahLst/>
              <a:cxnLst/>
              <a:rect l="l" t="t" r="r" b="b"/>
              <a:pathLst>
                <a:path w="174625">
                  <a:moveTo>
                    <a:pt x="0" y="0"/>
                  </a:moveTo>
                  <a:lnTo>
                    <a:pt x="174536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429788" y="201776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12" y="0"/>
                  </a:moveTo>
                  <a:lnTo>
                    <a:pt x="0" y="173736"/>
                  </a:lnTo>
                  <a:lnTo>
                    <a:pt x="173748" y="8688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628385" y="3314181"/>
            <a:ext cx="668020" cy="231987"/>
            <a:chOff x="4971288" y="2485636"/>
            <a:chExt cx="501015" cy="173990"/>
          </a:xfrm>
        </p:grpSpPr>
        <p:sp>
          <p:nvSpPr>
            <p:cNvPr id="24" name="object 24"/>
            <p:cNvSpPr/>
            <p:nvPr/>
          </p:nvSpPr>
          <p:spPr>
            <a:xfrm>
              <a:off x="4971288" y="2572512"/>
              <a:ext cx="356235" cy="0"/>
            </a:xfrm>
            <a:custGeom>
              <a:avLst/>
              <a:gdLst/>
              <a:ahLst/>
              <a:cxnLst/>
              <a:rect l="l" t="t" r="r" b="b"/>
              <a:pathLst>
                <a:path w="356235">
                  <a:moveTo>
                    <a:pt x="0" y="0"/>
                  </a:moveTo>
                  <a:lnTo>
                    <a:pt x="355968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298287" y="248563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12" y="0"/>
                  </a:moveTo>
                  <a:lnTo>
                    <a:pt x="0" y="173736"/>
                  </a:lnTo>
                  <a:lnTo>
                    <a:pt x="173748" y="8688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628385" y="2554213"/>
            <a:ext cx="3135207" cy="231987"/>
            <a:chOff x="4971288" y="1915660"/>
            <a:chExt cx="2351405" cy="173990"/>
          </a:xfrm>
        </p:grpSpPr>
        <p:sp>
          <p:nvSpPr>
            <p:cNvPr id="27" name="object 27"/>
            <p:cNvSpPr/>
            <p:nvPr/>
          </p:nvSpPr>
          <p:spPr>
            <a:xfrm>
              <a:off x="4971288" y="2002536"/>
              <a:ext cx="2206625" cy="0"/>
            </a:xfrm>
            <a:custGeom>
              <a:avLst/>
              <a:gdLst/>
              <a:ahLst/>
              <a:cxnLst/>
              <a:rect l="l" t="t" r="r" b="b"/>
              <a:pathLst>
                <a:path w="2206625">
                  <a:moveTo>
                    <a:pt x="0" y="0"/>
                  </a:moveTo>
                  <a:lnTo>
                    <a:pt x="2206536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148858" y="191566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2" y="0"/>
                  </a:moveTo>
                  <a:lnTo>
                    <a:pt x="0" y="173736"/>
                  </a:lnTo>
                  <a:lnTo>
                    <a:pt x="173748" y="8688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9119615" y="3899397"/>
            <a:ext cx="645160" cy="231987"/>
            <a:chOff x="6839711" y="2924548"/>
            <a:chExt cx="483870" cy="173990"/>
          </a:xfrm>
        </p:grpSpPr>
        <p:sp>
          <p:nvSpPr>
            <p:cNvPr id="30" name="object 30"/>
            <p:cNvSpPr/>
            <p:nvPr/>
          </p:nvSpPr>
          <p:spPr>
            <a:xfrm>
              <a:off x="6839711" y="3011424"/>
              <a:ext cx="339090" cy="0"/>
            </a:xfrm>
            <a:custGeom>
              <a:avLst/>
              <a:gdLst/>
              <a:ahLst/>
              <a:cxnLst/>
              <a:rect l="l" t="t" r="r" b="b"/>
              <a:pathLst>
                <a:path w="339090">
                  <a:moveTo>
                    <a:pt x="0" y="0"/>
                  </a:moveTo>
                  <a:lnTo>
                    <a:pt x="338721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149473" y="292454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2" y="0"/>
                  </a:moveTo>
                  <a:lnTo>
                    <a:pt x="0" y="173736"/>
                  </a:lnTo>
                  <a:lnTo>
                    <a:pt x="173748" y="8688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17769" y="5698067"/>
            <a:ext cx="161459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81837" indent="-382684">
              <a:spcBef>
                <a:spcPts val="133"/>
              </a:spcBef>
              <a:buFont typeface="Arial"/>
              <a:buChar char="•"/>
              <a:tabLst>
                <a:tab pos="381837" algn="l"/>
                <a:tab pos="382684" algn="l"/>
              </a:tabLst>
            </a:pPr>
            <a:r>
              <a:rPr sz="1867" spc="-13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67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Calibri"/>
                <a:cs typeface="Calibri"/>
              </a:rPr>
              <a:t>Factory</a:t>
            </a:r>
            <a:endParaRPr sz="1867">
              <a:latin typeface="Calibri"/>
              <a:cs typeface="Calibri"/>
            </a:endParaRPr>
          </a:p>
          <a:p>
            <a:pPr marL="381837" indent="-382684">
              <a:spcBef>
                <a:spcPts val="7"/>
              </a:spcBef>
              <a:buFont typeface="Arial"/>
              <a:buChar char="•"/>
              <a:tabLst>
                <a:tab pos="381837" algn="l"/>
                <a:tab pos="382684" algn="l"/>
              </a:tabLst>
            </a:pPr>
            <a:r>
              <a:rPr sz="1867" spc="-7" dirty="0">
                <a:solidFill>
                  <a:srgbClr val="FFFFFF"/>
                </a:solidFill>
                <a:latin typeface="Calibri"/>
                <a:cs typeface="Calibri"/>
              </a:rPr>
              <a:t>HDInsight</a:t>
            </a:r>
            <a:endParaRPr sz="18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8944" y="469392"/>
            <a:ext cx="6167120" cy="430953"/>
            <a:chOff x="711708" y="352043"/>
            <a:chExt cx="4625340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708" y="352043"/>
              <a:ext cx="4625339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034" y="366983"/>
              <a:ext cx="4567364" cy="26554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43187" y="1504452"/>
            <a:ext cx="7465907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6374" indent="-230288">
              <a:spcBef>
                <a:spcPts val="13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Data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streams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in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and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is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processed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in near</a:t>
            </a:r>
            <a:r>
              <a:rPr sz="2800" spc="4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real-time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584" y="2466847"/>
            <a:ext cx="1237825" cy="1764650"/>
          </a:xfrm>
          <a:prstGeom prst="rect">
            <a:avLst/>
          </a:prstGeom>
          <a:solidFill>
            <a:srgbClr val="5B9BD5"/>
          </a:solidFill>
          <a:ln w="12192">
            <a:solidFill>
              <a:srgbClr val="4171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867">
              <a:latin typeface="Times New Roman"/>
              <a:cs typeface="Times New Roman"/>
            </a:endParaRPr>
          </a:p>
          <a:p>
            <a:pPr marL="136310" marR="127843" indent="194728"/>
            <a:r>
              <a:rPr sz="2400" spc="-27" dirty="0">
                <a:solidFill>
                  <a:srgbClr val="FFFFFF"/>
                </a:solidFill>
                <a:latin typeface="Calibri"/>
                <a:cs typeface="Calibri"/>
              </a:rPr>
              <a:t>Data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-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13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5583" y="5535168"/>
            <a:ext cx="10619740" cy="659219"/>
          </a:xfrm>
          <a:prstGeom prst="rect">
            <a:avLst/>
          </a:prstGeom>
          <a:solidFill>
            <a:srgbClr val="A6A6A6"/>
          </a:solidFill>
          <a:ln w="12192">
            <a:solidFill>
              <a:srgbClr val="79797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867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Orchestration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59263" y="2466847"/>
            <a:ext cx="1496060" cy="1951816"/>
          </a:xfrm>
          <a:prstGeom prst="rect">
            <a:avLst/>
          </a:prstGeom>
          <a:solidFill>
            <a:srgbClr val="5B9BD5"/>
          </a:solidFill>
          <a:ln w="12192">
            <a:solidFill>
              <a:srgbClr val="4171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53"/>
              </a:spcBef>
            </a:pPr>
            <a:endParaRPr sz="3000">
              <a:latin typeface="Times New Roman"/>
              <a:cs typeface="Times New Roman"/>
            </a:endParaRPr>
          </a:p>
          <a:p>
            <a:pPr marL="141390" marR="130383" indent="-1693" algn="ctr"/>
            <a:r>
              <a:rPr sz="2400" spc="-7" dirty="0">
                <a:solidFill>
                  <a:srgbClr val="FFFFFF"/>
                </a:solidFill>
                <a:latin typeface="Calibri"/>
                <a:cs typeface="Calibri"/>
              </a:rPr>
              <a:t>Analytics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&amp;  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ep</a:t>
            </a:r>
            <a:r>
              <a:rPr sz="2400" spc="-7" dirty="0">
                <a:solidFill>
                  <a:srgbClr val="FFFFFF"/>
                </a:solidFill>
                <a:latin typeface="Calibri"/>
                <a:cs typeface="Calibri"/>
              </a:rPr>
              <a:t>orti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2943" y="3893311"/>
            <a:ext cx="1906693" cy="1269515"/>
          </a:xfrm>
          <a:prstGeom prst="rect">
            <a:avLst/>
          </a:prstGeom>
          <a:solidFill>
            <a:srgbClr val="4472C4"/>
          </a:solidFill>
          <a:ln w="12192">
            <a:solidFill>
              <a:srgbClr val="2F528F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571486">
              <a:spcBef>
                <a:spcPts val="380"/>
              </a:spcBef>
            </a:pP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Ingestion</a:t>
            </a:r>
            <a:endParaRPr sz="160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sz="1533">
              <a:latin typeface="Calibri"/>
              <a:cs typeface="Calibri"/>
            </a:endParaRPr>
          </a:p>
          <a:p>
            <a:pPr marL="503754" indent="-382684">
              <a:buFont typeface="Arial"/>
              <a:buChar char="•"/>
              <a:tabLst>
                <a:tab pos="503754" algn="l"/>
                <a:tab pos="504601" algn="l"/>
              </a:tabLst>
            </a:pPr>
            <a:r>
              <a:rPr sz="1600" spc="-13" dirty="0">
                <a:solidFill>
                  <a:srgbClr val="FFFFFF"/>
                </a:solidFill>
                <a:latin typeface="Calibri"/>
                <a:cs typeface="Calibri"/>
              </a:rPr>
              <a:t>Event</a:t>
            </a:r>
            <a:r>
              <a:rPr sz="1600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Hub</a:t>
            </a:r>
            <a:endParaRPr sz="1600">
              <a:latin typeface="Calibri"/>
              <a:cs typeface="Calibri"/>
            </a:endParaRPr>
          </a:p>
          <a:p>
            <a:pPr marL="503754" indent="-382684">
              <a:buFont typeface="Arial"/>
              <a:buChar char="•"/>
              <a:tabLst>
                <a:tab pos="503754" algn="l"/>
                <a:tab pos="504601" algn="l"/>
              </a:tabLst>
            </a:pP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IoT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Hub</a:t>
            </a:r>
            <a:endParaRPr sz="1600">
              <a:latin typeface="Calibri"/>
              <a:cs typeface="Calibri"/>
            </a:endParaRPr>
          </a:p>
          <a:p>
            <a:pPr marL="503754" indent="-382684">
              <a:buFont typeface="Arial"/>
              <a:buChar char="•"/>
              <a:tabLst>
                <a:tab pos="503754" algn="l"/>
                <a:tab pos="504601" algn="l"/>
              </a:tabLst>
            </a:pPr>
            <a:r>
              <a:rPr sz="1600" spc="-27" dirty="0">
                <a:solidFill>
                  <a:srgbClr val="FFFFFF"/>
                </a:solidFill>
                <a:latin typeface="Calibri"/>
                <a:cs typeface="Calibri"/>
              </a:rPr>
              <a:t>Kafka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8831" y="3586481"/>
            <a:ext cx="2050627" cy="1528560"/>
          </a:xfrm>
          <a:prstGeom prst="rect">
            <a:avLst/>
          </a:prstGeom>
          <a:solidFill>
            <a:srgbClr val="4472C4"/>
          </a:solidFill>
          <a:ln w="12192">
            <a:solidFill>
              <a:srgbClr val="2F528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585031" marR="578259" indent="142236">
              <a:spcBef>
                <a:spcPts val="480"/>
              </a:spcBef>
            </a:pP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Stream 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3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60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sz="1533">
              <a:latin typeface="Calibri"/>
              <a:cs typeface="Calibri"/>
            </a:endParaRPr>
          </a:p>
          <a:p>
            <a:pPr marL="503754" indent="-382684">
              <a:spcBef>
                <a:spcPts val="7"/>
              </a:spcBef>
              <a:buFont typeface="Arial"/>
              <a:buChar char="•"/>
              <a:tabLst>
                <a:tab pos="503754" algn="l"/>
                <a:tab pos="504601" algn="l"/>
              </a:tabLst>
            </a:pP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Stream</a:t>
            </a:r>
            <a:r>
              <a:rPr sz="1600" spc="-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endParaRPr sz="1600">
              <a:latin typeface="Calibri"/>
              <a:cs typeface="Calibri"/>
            </a:endParaRPr>
          </a:p>
          <a:p>
            <a:pPr marL="503754" indent="-382684">
              <a:buFont typeface="Arial"/>
              <a:buChar char="•"/>
              <a:tabLst>
                <a:tab pos="503754" algn="l"/>
                <a:tab pos="504601" algn="l"/>
              </a:tabLst>
            </a:pP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Storm</a:t>
            </a:r>
            <a:endParaRPr sz="1600">
              <a:latin typeface="Calibri"/>
              <a:cs typeface="Calibri"/>
            </a:endParaRPr>
          </a:p>
          <a:p>
            <a:pPr marL="503754" indent="-382684">
              <a:buFont typeface="Arial"/>
              <a:buChar char="•"/>
              <a:tabLst>
                <a:tab pos="503754" algn="l"/>
                <a:tab pos="504601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sz="1600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72943" y="2466847"/>
            <a:ext cx="1906693" cy="536044"/>
          </a:xfrm>
          <a:prstGeom prst="rect">
            <a:avLst/>
          </a:prstGeom>
          <a:solidFill>
            <a:srgbClr val="4472C4"/>
          </a:solidFill>
          <a:ln w="12192">
            <a:solidFill>
              <a:srgbClr val="2F528F"/>
            </a:solidFill>
          </a:ln>
        </p:spPr>
        <p:txBody>
          <a:bodyPr vert="horz" wrap="square" lIns="0" tIns="165100" rIns="0" bIns="0" rtlCol="0">
            <a:spAutoFit/>
          </a:bodyPr>
          <a:lstStyle/>
          <a:p>
            <a:pPr marL="159169">
              <a:spcBef>
                <a:spcPts val="13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78831" y="2466847"/>
            <a:ext cx="1750060" cy="754908"/>
          </a:xfrm>
          <a:prstGeom prst="rect">
            <a:avLst/>
          </a:prstGeom>
          <a:solidFill>
            <a:srgbClr val="A6A6A6"/>
          </a:solidFill>
          <a:ln w="12192">
            <a:solidFill>
              <a:srgbClr val="797979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217588" marR="209121" indent="308179">
              <a:spcBef>
                <a:spcPts val="127"/>
              </a:spcBef>
            </a:pPr>
            <a:r>
              <a:rPr sz="2400" spc="-13" dirty="0">
                <a:latin typeface="Calibri"/>
                <a:cs typeface="Calibri"/>
              </a:rPr>
              <a:t>Batch  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7" dirty="0">
                <a:latin typeface="Calibri"/>
                <a:cs typeface="Calibri"/>
              </a:rPr>
              <a:t>o</a:t>
            </a:r>
            <a:r>
              <a:rPr sz="2400" spc="-13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</a:t>
            </a:r>
            <a:r>
              <a:rPr sz="2400" spc="-7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0063" y="2458719"/>
            <a:ext cx="1750060" cy="2047099"/>
          </a:xfrm>
          <a:prstGeom prst="rect">
            <a:avLst/>
          </a:prstGeom>
          <a:solidFill>
            <a:srgbClr val="4472C4"/>
          </a:solidFill>
          <a:ln w="12192">
            <a:solidFill>
              <a:srgbClr val="2F528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366598" marR="358978" indent="36406">
              <a:spcBef>
                <a:spcPts val="360"/>
              </a:spcBef>
            </a:pPr>
            <a:r>
              <a:rPr sz="1867" spc="-7" dirty="0">
                <a:solidFill>
                  <a:srgbClr val="FFFFFF"/>
                </a:solidFill>
                <a:latin typeface="Calibri"/>
                <a:cs typeface="Calibri"/>
              </a:rPr>
              <a:t>Analytical  </a:t>
            </a:r>
            <a:r>
              <a:rPr sz="1867" spc="-13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67" spc="-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endParaRPr sz="1867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>
              <a:latin typeface="Calibri"/>
              <a:cs typeface="Calibri"/>
            </a:endParaRPr>
          </a:p>
          <a:p>
            <a:pPr marL="350511" indent="-230288">
              <a:buFont typeface="Arial"/>
              <a:buChar char="•"/>
              <a:tabLst>
                <a:tab pos="351358" algn="l"/>
              </a:tabLst>
            </a:pPr>
            <a:r>
              <a:rPr sz="1867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867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spc="-7" dirty="0">
                <a:solidFill>
                  <a:srgbClr val="FFFFFF"/>
                </a:solidFill>
                <a:latin typeface="Calibri"/>
                <a:cs typeface="Calibri"/>
              </a:rPr>
              <a:t>DW</a:t>
            </a:r>
            <a:endParaRPr sz="1867">
              <a:latin typeface="Calibri"/>
              <a:cs typeface="Calibri"/>
            </a:endParaRPr>
          </a:p>
          <a:p>
            <a:pPr marL="350511" indent="-230288">
              <a:spcBef>
                <a:spcPts val="7"/>
              </a:spcBef>
              <a:buFont typeface="Arial"/>
              <a:buChar char="•"/>
              <a:tabLst>
                <a:tab pos="351358" algn="l"/>
              </a:tabLst>
            </a:pPr>
            <a:r>
              <a:rPr sz="1867" spc="-7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sz="1867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867">
              <a:latin typeface="Calibri"/>
              <a:cs typeface="Calibri"/>
            </a:endParaRPr>
          </a:p>
          <a:p>
            <a:pPr marL="350511" indent="-230288">
              <a:buFont typeface="Arial"/>
              <a:buChar char="•"/>
              <a:tabLst>
                <a:tab pos="351358" algn="l"/>
              </a:tabLst>
            </a:pPr>
            <a:r>
              <a:rPr sz="1867" dirty="0">
                <a:solidFill>
                  <a:srgbClr val="FFFFFF"/>
                </a:solidFill>
                <a:latin typeface="Calibri"/>
                <a:cs typeface="Calibri"/>
              </a:rPr>
              <a:t>HBase</a:t>
            </a:r>
            <a:endParaRPr sz="1867">
              <a:latin typeface="Calibri"/>
              <a:cs typeface="Calibri"/>
            </a:endParaRPr>
          </a:p>
          <a:p>
            <a:pPr marL="350511" indent="-230288">
              <a:buFont typeface="Arial"/>
              <a:buChar char="•"/>
              <a:tabLst>
                <a:tab pos="351358" algn="l"/>
              </a:tabLst>
            </a:pPr>
            <a:r>
              <a:rPr sz="1867" spc="-7" dirty="0">
                <a:solidFill>
                  <a:srgbClr val="FFFFFF"/>
                </a:solidFill>
                <a:latin typeface="Calibri"/>
                <a:cs typeface="Calibri"/>
              </a:rPr>
              <a:t>Hive</a:t>
            </a:r>
            <a:endParaRPr sz="1867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73072" y="2690357"/>
            <a:ext cx="425873" cy="231987"/>
            <a:chOff x="1479803" y="2017768"/>
            <a:chExt cx="319405" cy="173990"/>
          </a:xfrm>
        </p:grpSpPr>
        <p:sp>
          <p:nvSpPr>
            <p:cNvPr id="15" name="object 15"/>
            <p:cNvSpPr/>
            <p:nvPr/>
          </p:nvSpPr>
          <p:spPr>
            <a:xfrm>
              <a:off x="1479803" y="2104643"/>
              <a:ext cx="174625" cy="0"/>
            </a:xfrm>
            <a:custGeom>
              <a:avLst/>
              <a:gdLst/>
              <a:ahLst/>
              <a:cxnLst/>
              <a:rect l="l" t="t" r="r" b="b"/>
              <a:pathLst>
                <a:path w="174625">
                  <a:moveTo>
                    <a:pt x="0" y="0"/>
                  </a:moveTo>
                  <a:lnTo>
                    <a:pt x="174536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25372" y="201776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12" y="0"/>
                  </a:moveTo>
                  <a:lnTo>
                    <a:pt x="0" y="173736"/>
                  </a:lnTo>
                  <a:lnTo>
                    <a:pt x="173748" y="8688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310139" y="3202437"/>
            <a:ext cx="231987" cy="690033"/>
            <a:chOff x="2482604" y="2401827"/>
            <a:chExt cx="173990" cy="517525"/>
          </a:xfrm>
        </p:grpSpPr>
        <p:sp>
          <p:nvSpPr>
            <p:cNvPr id="18" name="object 18"/>
            <p:cNvSpPr/>
            <p:nvPr/>
          </p:nvSpPr>
          <p:spPr>
            <a:xfrm>
              <a:off x="2569463" y="2546604"/>
              <a:ext cx="0" cy="227965"/>
            </a:xfrm>
            <a:custGeom>
              <a:avLst/>
              <a:gdLst/>
              <a:ahLst/>
              <a:cxnLst/>
              <a:rect l="l" t="t" r="r" b="b"/>
              <a:pathLst>
                <a:path h="227964">
                  <a:moveTo>
                    <a:pt x="0" y="0"/>
                  </a:moveTo>
                  <a:lnTo>
                    <a:pt x="0" y="227965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82596" y="2401836"/>
              <a:ext cx="173990" cy="517525"/>
            </a:xfrm>
            <a:custGeom>
              <a:avLst/>
              <a:gdLst/>
              <a:ahLst/>
              <a:cxnLst/>
              <a:rect l="l" t="t" r="r" b="b"/>
              <a:pathLst>
                <a:path w="173989" h="517525">
                  <a:moveTo>
                    <a:pt x="173736" y="343789"/>
                  </a:moveTo>
                  <a:lnTo>
                    <a:pt x="0" y="343776"/>
                  </a:lnTo>
                  <a:lnTo>
                    <a:pt x="86855" y="517525"/>
                  </a:lnTo>
                  <a:lnTo>
                    <a:pt x="173736" y="343789"/>
                  </a:lnTo>
                  <a:close/>
                </a:path>
                <a:path w="173989" h="517525">
                  <a:moveTo>
                    <a:pt x="173736" y="173723"/>
                  </a:moveTo>
                  <a:lnTo>
                    <a:pt x="86855" y="0"/>
                  </a:lnTo>
                  <a:lnTo>
                    <a:pt x="0" y="173736"/>
                  </a:lnTo>
                  <a:lnTo>
                    <a:pt x="173736" y="1737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29120" y="3990837"/>
            <a:ext cx="338667" cy="231987"/>
            <a:chOff x="5196840" y="2993128"/>
            <a:chExt cx="254000" cy="173990"/>
          </a:xfrm>
        </p:grpSpPr>
        <p:sp>
          <p:nvSpPr>
            <p:cNvPr id="21" name="object 21"/>
            <p:cNvSpPr/>
            <p:nvPr/>
          </p:nvSpPr>
          <p:spPr>
            <a:xfrm>
              <a:off x="5196840" y="3080003"/>
              <a:ext cx="109220" cy="0"/>
            </a:xfrm>
            <a:custGeom>
              <a:avLst/>
              <a:gdLst/>
              <a:ahLst/>
              <a:cxnLst/>
              <a:rect l="l" t="t" r="r" b="b"/>
              <a:pathLst>
                <a:path w="109220">
                  <a:moveTo>
                    <a:pt x="0" y="0"/>
                  </a:moveTo>
                  <a:lnTo>
                    <a:pt x="109220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277095" y="299312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12" y="0"/>
                  </a:moveTo>
                  <a:lnTo>
                    <a:pt x="0" y="173736"/>
                  </a:lnTo>
                  <a:lnTo>
                    <a:pt x="173748" y="8688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119615" y="3899397"/>
            <a:ext cx="645160" cy="231987"/>
            <a:chOff x="6839711" y="2924548"/>
            <a:chExt cx="483870" cy="173990"/>
          </a:xfrm>
        </p:grpSpPr>
        <p:sp>
          <p:nvSpPr>
            <p:cNvPr id="24" name="object 24"/>
            <p:cNvSpPr/>
            <p:nvPr/>
          </p:nvSpPr>
          <p:spPr>
            <a:xfrm>
              <a:off x="6839711" y="3011424"/>
              <a:ext cx="339090" cy="0"/>
            </a:xfrm>
            <a:custGeom>
              <a:avLst/>
              <a:gdLst/>
              <a:ahLst/>
              <a:cxnLst/>
              <a:rect l="l" t="t" r="r" b="b"/>
              <a:pathLst>
                <a:path w="339090">
                  <a:moveTo>
                    <a:pt x="0" y="0"/>
                  </a:moveTo>
                  <a:lnTo>
                    <a:pt x="338721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149473" y="292454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2" y="0"/>
                  </a:moveTo>
                  <a:lnTo>
                    <a:pt x="0" y="173736"/>
                  </a:lnTo>
                  <a:lnTo>
                    <a:pt x="173748" y="8688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973072" y="4470389"/>
            <a:ext cx="425873" cy="231987"/>
            <a:chOff x="1479803" y="3352792"/>
            <a:chExt cx="319405" cy="173990"/>
          </a:xfrm>
        </p:grpSpPr>
        <p:sp>
          <p:nvSpPr>
            <p:cNvPr id="27" name="object 27"/>
            <p:cNvSpPr/>
            <p:nvPr/>
          </p:nvSpPr>
          <p:spPr>
            <a:xfrm>
              <a:off x="1479803" y="3439667"/>
              <a:ext cx="174625" cy="0"/>
            </a:xfrm>
            <a:custGeom>
              <a:avLst/>
              <a:gdLst/>
              <a:ahLst/>
              <a:cxnLst/>
              <a:rect l="l" t="t" r="r" b="b"/>
              <a:pathLst>
                <a:path w="174625">
                  <a:moveTo>
                    <a:pt x="0" y="0"/>
                  </a:moveTo>
                  <a:lnTo>
                    <a:pt x="174536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5372" y="3352792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12" y="0"/>
                  </a:moveTo>
                  <a:lnTo>
                    <a:pt x="0" y="173735"/>
                  </a:lnTo>
                  <a:lnTo>
                    <a:pt x="173748" y="8688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378961" y="4606533"/>
            <a:ext cx="425873" cy="231987"/>
            <a:chOff x="3284220" y="3454900"/>
            <a:chExt cx="319405" cy="173990"/>
          </a:xfrm>
        </p:grpSpPr>
        <p:sp>
          <p:nvSpPr>
            <p:cNvPr id="30" name="object 30"/>
            <p:cNvSpPr/>
            <p:nvPr/>
          </p:nvSpPr>
          <p:spPr>
            <a:xfrm>
              <a:off x="3284220" y="3541775"/>
              <a:ext cx="174625" cy="0"/>
            </a:xfrm>
            <a:custGeom>
              <a:avLst/>
              <a:gdLst/>
              <a:ahLst/>
              <a:cxnLst/>
              <a:rect l="l" t="t" r="r" b="b"/>
              <a:pathLst>
                <a:path w="174625">
                  <a:moveTo>
                    <a:pt x="0" y="0"/>
                  </a:moveTo>
                  <a:lnTo>
                    <a:pt x="174536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429788" y="345490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12" y="0"/>
                  </a:moveTo>
                  <a:lnTo>
                    <a:pt x="0" y="173736"/>
                  </a:lnTo>
                  <a:lnTo>
                    <a:pt x="173748" y="8688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945376" y="4848341"/>
            <a:ext cx="2751667" cy="231987"/>
            <a:chOff x="5209032" y="3636256"/>
            <a:chExt cx="2063750" cy="173990"/>
          </a:xfrm>
        </p:grpSpPr>
        <p:sp>
          <p:nvSpPr>
            <p:cNvPr id="33" name="object 33"/>
            <p:cNvSpPr/>
            <p:nvPr/>
          </p:nvSpPr>
          <p:spPr>
            <a:xfrm>
              <a:off x="5209032" y="3723131"/>
              <a:ext cx="1918970" cy="0"/>
            </a:xfrm>
            <a:custGeom>
              <a:avLst/>
              <a:gdLst/>
              <a:ahLst/>
              <a:cxnLst/>
              <a:rect l="l" t="t" r="r" b="b"/>
              <a:pathLst>
                <a:path w="1918970">
                  <a:moveTo>
                    <a:pt x="0" y="0"/>
                  </a:moveTo>
                  <a:lnTo>
                    <a:pt x="1918512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098583" y="363625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2" y="0"/>
                  </a:moveTo>
                  <a:lnTo>
                    <a:pt x="0" y="173736"/>
                  </a:lnTo>
                  <a:lnTo>
                    <a:pt x="173748" y="8688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8279" y="1193419"/>
            <a:ext cx="6382512" cy="44530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047" y="2040128"/>
            <a:ext cx="267779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90" dirty="0">
                <a:solidFill>
                  <a:srgbClr val="FFFFFF"/>
                </a:solidFill>
              </a:rPr>
              <a:t>Security</a:t>
            </a:r>
            <a:endParaRPr sz="6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81127"/>
            <a:ext cx="3916679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Security</a:t>
            </a:r>
            <a:r>
              <a:rPr spc="-285" dirty="0"/>
              <a:t> </a:t>
            </a:r>
            <a:r>
              <a:rPr spc="-100" dirty="0"/>
              <a:t>features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330" y="1401444"/>
            <a:ext cx="1488694" cy="1473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8330" y="2573147"/>
            <a:ext cx="2551557" cy="1503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0650" y="2815589"/>
            <a:ext cx="2005711" cy="1146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18330" y="3973195"/>
            <a:ext cx="1890014" cy="148590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62890" y="1221613"/>
          <a:ext cx="6560818" cy="54548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0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3038">
                <a:tc>
                  <a:txBody>
                    <a:bodyPr/>
                    <a:lstStyle/>
                    <a:p>
                      <a:pPr marL="137160" marR="95186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Identity Management</a:t>
                      </a:r>
                      <a:r>
                        <a:rPr sz="1800" spc="-7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&amp; 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Authentication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31445" marB="0">
                    <a:lnL w="12700">
                      <a:solidFill>
                        <a:srgbClr val="505050"/>
                      </a:solidFill>
                      <a:prstDash val="solid"/>
                    </a:lnL>
                    <a:lnT w="127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505050"/>
                      </a:solidFill>
                      <a:prstDash val="solid"/>
                    </a:lnR>
                    <a:lnT w="127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9982"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Access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Control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&amp;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Authorization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31445" marB="0">
                    <a:lnL w="12700">
                      <a:solidFill>
                        <a:srgbClr val="505050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505050"/>
                      </a:solidFill>
                      <a:prstDash val="solid"/>
                    </a:lnR>
                    <a:lnT w="127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667"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Auditing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31445" marB="0">
                    <a:lnL w="12700">
                      <a:solidFill>
                        <a:srgbClr val="505050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505050"/>
                      </a:solidFill>
                      <a:prstDash val="solid"/>
                    </a:lnR>
                    <a:lnT w="127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7166"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Protection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&amp;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Encryption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31445" marB="0">
                    <a:lnL w="12700">
                      <a:solidFill>
                        <a:srgbClr val="505050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05050"/>
                      </a:solidFill>
                      <a:prstDash val="solid"/>
                    </a:lnB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505050"/>
                      </a:solidFill>
                      <a:prstDash val="solid"/>
                    </a:lnR>
                    <a:lnT w="127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30650" y="4719573"/>
            <a:ext cx="2362454" cy="14858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919728" y="4960365"/>
            <a:ext cx="2690495" cy="313690"/>
            <a:chOff x="3919728" y="4960365"/>
            <a:chExt cx="2690495" cy="31369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9728" y="4960365"/>
              <a:ext cx="2367661" cy="1485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8" y="5124957"/>
              <a:ext cx="2682621" cy="14859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001099" y="2326252"/>
            <a:ext cx="4903470" cy="4385945"/>
            <a:chOff x="7001099" y="2326252"/>
            <a:chExt cx="4903470" cy="4385945"/>
          </a:xfrm>
        </p:grpSpPr>
        <p:sp>
          <p:nvSpPr>
            <p:cNvPr id="13" name="object 13"/>
            <p:cNvSpPr/>
            <p:nvPr/>
          </p:nvSpPr>
          <p:spPr>
            <a:xfrm>
              <a:off x="9369551" y="4917947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69551" y="4917947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3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47403" y="4917947"/>
              <a:ext cx="495300" cy="1169035"/>
            </a:xfrm>
            <a:custGeom>
              <a:avLst/>
              <a:gdLst/>
              <a:ahLst/>
              <a:cxnLst/>
              <a:rect l="l" t="t" r="r" b="b"/>
              <a:pathLst>
                <a:path w="495300" h="1169035">
                  <a:moveTo>
                    <a:pt x="455549" y="0"/>
                  </a:moveTo>
                  <a:lnTo>
                    <a:pt x="39750" y="0"/>
                  </a:lnTo>
                  <a:lnTo>
                    <a:pt x="24324" y="3133"/>
                  </a:lnTo>
                  <a:lnTo>
                    <a:pt x="11683" y="11731"/>
                  </a:lnTo>
                  <a:lnTo>
                    <a:pt x="3139" y="24592"/>
                  </a:lnTo>
                  <a:lnTo>
                    <a:pt x="0" y="40512"/>
                  </a:lnTo>
                  <a:lnTo>
                    <a:pt x="0" y="1129423"/>
                  </a:lnTo>
                  <a:lnTo>
                    <a:pt x="3139" y="1144754"/>
                  </a:lnTo>
                  <a:lnTo>
                    <a:pt x="11684" y="1157309"/>
                  </a:lnTo>
                  <a:lnTo>
                    <a:pt x="24324" y="1165792"/>
                  </a:lnTo>
                  <a:lnTo>
                    <a:pt x="39750" y="1168908"/>
                  </a:lnTo>
                  <a:lnTo>
                    <a:pt x="455549" y="1168908"/>
                  </a:lnTo>
                  <a:lnTo>
                    <a:pt x="470975" y="1165792"/>
                  </a:lnTo>
                  <a:lnTo>
                    <a:pt x="483616" y="1157309"/>
                  </a:lnTo>
                  <a:lnTo>
                    <a:pt x="492160" y="1144754"/>
                  </a:lnTo>
                  <a:lnTo>
                    <a:pt x="495300" y="1129423"/>
                  </a:lnTo>
                  <a:lnTo>
                    <a:pt x="495300" y="40512"/>
                  </a:lnTo>
                  <a:lnTo>
                    <a:pt x="492160" y="24592"/>
                  </a:lnTo>
                  <a:lnTo>
                    <a:pt x="483615" y="11731"/>
                  </a:lnTo>
                  <a:lnTo>
                    <a:pt x="470975" y="3133"/>
                  </a:lnTo>
                  <a:lnTo>
                    <a:pt x="455549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91599" y="4981955"/>
              <a:ext cx="394970" cy="93345"/>
            </a:xfrm>
            <a:custGeom>
              <a:avLst/>
              <a:gdLst/>
              <a:ahLst/>
              <a:cxnLst/>
              <a:rect l="l" t="t" r="r" b="b"/>
              <a:pathLst>
                <a:path w="394970" h="93345">
                  <a:moveTo>
                    <a:pt x="389763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9763" y="92964"/>
                  </a:lnTo>
                  <a:lnTo>
                    <a:pt x="394716" y="88011"/>
                  </a:lnTo>
                  <a:lnTo>
                    <a:pt x="394716" y="82042"/>
                  </a:lnTo>
                  <a:lnTo>
                    <a:pt x="394716" y="4953"/>
                  </a:lnTo>
                  <a:lnTo>
                    <a:pt x="389763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72015" y="5012435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24891" y="0"/>
                  </a:moveTo>
                  <a:lnTo>
                    <a:pt x="7111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111" y="32003"/>
                  </a:lnTo>
                  <a:lnTo>
                    <a:pt x="24891" y="32003"/>
                  </a:lnTo>
                  <a:lnTo>
                    <a:pt x="32003" y="24891"/>
                  </a:lnTo>
                  <a:lnTo>
                    <a:pt x="32003" y="7112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91599" y="5117591"/>
              <a:ext cx="394970" cy="91440"/>
            </a:xfrm>
            <a:custGeom>
              <a:avLst/>
              <a:gdLst/>
              <a:ahLst/>
              <a:cxnLst/>
              <a:rect l="l" t="t" r="r" b="b"/>
              <a:pathLst>
                <a:path w="394970" h="91439">
                  <a:moveTo>
                    <a:pt x="389763" y="0"/>
                  </a:moveTo>
                  <a:lnTo>
                    <a:pt x="5969" y="0"/>
                  </a:lnTo>
                  <a:lnTo>
                    <a:pt x="0" y="4825"/>
                  </a:lnTo>
                  <a:lnTo>
                    <a:pt x="0" y="86613"/>
                  </a:lnTo>
                  <a:lnTo>
                    <a:pt x="5969" y="91439"/>
                  </a:lnTo>
                  <a:lnTo>
                    <a:pt x="389763" y="91439"/>
                  </a:lnTo>
                  <a:lnTo>
                    <a:pt x="394716" y="86613"/>
                  </a:lnTo>
                  <a:lnTo>
                    <a:pt x="394716" y="80771"/>
                  </a:lnTo>
                  <a:lnTo>
                    <a:pt x="394716" y="4825"/>
                  </a:lnTo>
                  <a:lnTo>
                    <a:pt x="389763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72015" y="5149595"/>
              <a:ext cx="32384" cy="29209"/>
            </a:xfrm>
            <a:custGeom>
              <a:avLst/>
              <a:gdLst/>
              <a:ahLst/>
              <a:cxnLst/>
              <a:rect l="l" t="t" r="r" b="b"/>
              <a:pathLst>
                <a:path w="32384" h="29210">
                  <a:moveTo>
                    <a:pt x="24891" y="0"/>
                  </a:moveTo>
                  <a:lnTo>
                    <a:pt x="7111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7111" y="28955"/>
                  </a:lnTo>
                  <a:lnTo>
                    <a:pt x="24891" y="28955"/>
                  </a:lnTo>
                  <a:lnTo>
                    <a:pt x="32003" y="22478"/>
                  </a:lnTo>
                  <a:lnTo>
                    <a:pt x="32003" y="6476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91599" y="5251703"/>
              <a:ext cx="394970" cy="93345"/>
            </a:xfrm>
            <a:custGeom>
              <a:avLst/>
              <a:gdLst/>
              <a:ahLst/>
              <a:cxnLst/>
              <a:rect l="l" t="t" r="r" b="b"/>
              <a:pathLst>
                <a:path w="394970" h="93345">
                  <a:moveTo>
                    <a:pt x="389763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9763" y="92964"/>
                  </a:lnTo>
                  <a:lnTo>
                    <a:pt x="394716" y="88011"/>
                  </a:lnTo>
                  <a:lnTo>
                    <a:pt x="394716" y="82042"/>
                  </a:lnTo>
                  <a:lnTo>
                    <a:pt x="394716" y="4953"/>
                  </a:lnTo>
                  <a:lnTo>
                    <a:pt x="389763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2015" y="5283707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1" y="0"/>
                  </a:moveTo>
                  <a:lnTo>
                    <a:pt x="7111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23621"/>
                  </a:lnTo>
                  <a:lnTo>
                    <a:pt x="7111" y="30479"/>
                  </a:lnTo>
                  <a:lnTo>
                    <a:pt x="24891" y="30479"/>
                  </a:lnTo>
                  <a:lnTo>
                    <a:pt x="32003" y="23621"/>
                  </a:lnTo>
                  <a:lnTo>
                    <a:pt x="32003" y="6857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91599" y="5387339"/>
              <a:ext cx="394970" cy="94615"/>
            </a:xfrm>
            <a:custGeom>
              <a:avLst/>
              <a:gdLst/>
              <a:ahLst/>
              <a:cxnLst/>
              <a:rect l="l" t="t" r="r" b="b"/>
              <a:pathLst>
                <a:path w="394970" h="94614">
                  <a:moveTo>
                    <a:pt x="389763" y="0"/>
                  </a:moveTo>
                  <a:lnTo>
                    <a:pt x="5969" y="0"/>
                  </a:lnTo>
                  <a:lnTo>
                    <a:pt x="0" y="5080"/>
                  </a:lnTo>
                  <a:lnTo>
                    <a:pt x="0" y="89408"/>
                  </a:lnTo>
                  <a:lnTo>
                    <a:pt x="5969" y="94488"/>
                  </a:lnTo>
                  <a:lnTo>
                    <a:pt x="389763" y="94488"/>
                  </a:lnTo>
                  <a:lnTo>
                    <a:pt x="394716" y="89408"/>
                  </a:lnTo>
                  <a:lnTo>
                    <a:pt x="394716" y="83439"/>
                  </a:lnTo>
                  <a:lnTo>
                    <a:pt x="394716" y="5080"/>
                  </a:lnTo>
                  <a:lnTo>
                    <a:pt x="389763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72015" y="5419344"/>
              <a:ext cx="32384" cy="29209"/>
            </a:xfrm>
            <a:custGeom>
              <a:avLst/>
              <a:gdLst/>
              <a:ahLst/>
              <a:cxnLst/>
              <a:rect l="l" t="t" r="r" b="b"/>
              <a:pathLst>
                <a:path w="32384" h="29210">
                  <a:moveTo>
                    <a:pt x="24891" y="0"/>
                  </a:moveTo>
                  <a:lnTo>
                    <a:pt x="7111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7111" y="28955"/>
                  </a:lnTo>
                  <a:lnTo>
                    <a:pt x="24891" y="28955"/>
                  </a:lnTo>
                  <a:lnTo>
                    <a:pt x="32003" y="22478"/>
                  </a:lnTo>
                  <a:lnTo>
                    <a:pt x="32003" y="6476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91599" y="5522975"/>
              <a:ext cx="394970" cy="93345"/>
            </a:xfrm>
            <a:custGeom>
              <a:avLst/>
              <a:gdLst/>
              <a:ahLst/>
              <a:cxnLst/>
              <a:rect l="l" t="t" r="r" b="b"/>
              <a:pathLst>
                <a:path w="394970" h="93345">
                  <a:moveTo>
                    <a:pt x="389763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23"/>
                  </a:lnTo>
                  <a:lnTo>
                    <a:pt x="5969" y="92964"/>
                  </a:lnTo>
                  <a:lnTo>
                    <a:pt x="389763" y="92964"/>
                  </a:lnTo>
                  <a:lnTo>
                    <a:pt x="394716" y="88023"/>
                  </a:lnTo>
                  <a:lnTo>
                    <a:pt x="394716" y="81089"/>
                  </a:lnTo>
                  <a:lnTo>
                    <a:pt x="394716" y="4953"/>
                  </a:lnTo>
                  <a:lnTo>
                    <a:pt x="389763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72015" y="5554979"/>
              <a:ext cx="32384" cy="29209"/>
            </a:xfrm>
            <a:custGeom>
              <a:avLst/>
              <a:gdLst/>
              <a:ahLst/>
              <a:cxnLst/>
              <a:rect l="l" t="t" r="r" b="b"/>
              <a:pathLst>
                <a:path w="32384" h="29210">
                  <a:moveTo>
                    <a:pt x="24891" y="0"/>
                  </a:moveTo>
                  <a:lnTo>
                    <a:pt x="7111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7111" y="28956"/>
                  </a:lnTo>
                  <a:lnTo>
                    <a:pt x="24891" y="28956"/>
                  </a:lnTo>
                  <a:lnTo>
                    <a:pt x="32003" y="22479"/>
                  </a:lnTo>
                  <a:lnTo>
                    <a:pt x="32003" y="6477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91599" y="5658611"/>
              <a:ext cx="394970" cy="93345"/>
            </a:xfrm>
            <a:custGeom>
              <a:avLst/>
              <a:gdLst/>
              <a:ahLst/>
              <a:cxnLst/>
              <a:rect l="l" t="t" r="r" b="b"/>
              <a:pathLst>
                <a:path w="394970" h="93345">
                  <a:moveTo>
                    <a:pt x="389763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9763" y="92963"/>
                  </a:lnTo>
                  <a:lnTo>
                    <a:pt x="394716" y="88023"/>
                  </a:lnTo>
                  <a:lnTo>
                    <a:pt x="394716" y="81089"/>
                  </a:lnTo>
                  <a:lnTo>
                    <a:pt x="394716" y="4940"/>
                  </a:lnTo>
                  <a:lnTo>
                    <a:pt x="389763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72015" y="568909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1" y="0"/>
                  </a:moveTo>
                  <a:lnTo>
                    <a:pt x="7111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7111" y="30480"/>
                  </a:lnTo>
                  <a:lnTo>
                    <a:pt x="24891" y="30480"/>
                  </a:lnTo>
                  <a:lnTo>
                    <a:pt x="32003" y="23660"/>
                  </a:lnTo>
                  <a:lnTo>
                    <a:pt x="32003" y="6819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91599" y="5794247"/>
              <a:ext cx="394970" cy="91440"/>
            </a:xfrm>
            <a:custGeom>
              <a:avLst/>
              <a:gdLst/>
              <a:ahLst/>
              <a:cxnLst/>
              <a:rect l="l" t="t" r="r" b="b"/>
              <a:pathLst>
                <a:path w="394970" h="91439">
                  <a:moveTo>
                    <a:pt x="389763" y="0"/>
                  </a:moveTo>
                  <a:lnTo>
                    <a:pt x="5969" y="0"/>
                  </a:lnTo>
                  <a:lnTo>
                    <a:pt x="0" y="4864"/>
                  </a:lnTo>
                  <a:lnTo>
                    <a:pt x="0" y="86575"/>
                  </a:lnTo>
                  <a:lnTo>
                    <a:pt x="5969" y="91439"/>
                  </a:lnTo>
                  <a:lnTo>
                    <a:pt x="389763" y="91439"/>
                  </a:lnTo>
                  <a:lnTo>
                    <a:pt x="394716" y="86575"/>
                  </a:lnTo>
                  <a:lnTo>
                    <a:pt x="394716" y="79768"/>
                  </a:lnTo>
                  <a:lnTo>
                    <a:pt x="394716" y="4864"/>
                  </a:lnTo>
                  <a:lnTo>
                    <a:pt x="389763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015" y="5824727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1" y="0"/>
                  </a:moveTo>
                  <a:lnTo>
                    <a:pt x="7111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7111" y="30480"/>
                  </a:lnTo>
                  <a:lnTo>
                    <a:pt x="24891" y="30480"/>
                  </a:lnTo>
                  <a:lnTo>
                    <a:pt x="32003" y="23660"/>
                  </a:lnTo>
                  <a:lnTo>
                    <a:pt x="32003" y="6819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91599" y="5928359"/>
              <a:ext cx="394970" cy="93345"/>
            </a:xfrm>
            <a:custGeom>
              <a:avLst/>
              <a:gdLst/>
              <a:ahLst/>
              <a:cxnLst/>
              <a:rect l="l" t="t" r="r" b="b"/>
              <a:pathLst>
                <a:path w="394970" h="93345">
                  <a:moveTo>
                    <a:pt x="389763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9763" y="92963"/>
                  </a:lnTo>
                  <a:lnTo>
                    <a:pt x="394716" y="88023"/>
                  </a:lnTo>
                  <a:lnTo>
                    <a:pt x="394716" y="81102"/>
                  </a:lnTo>
                  <a:lnTo>
                    <a:pt x="394716" y="4940"/>
                  </a:lnTo>
                  <a:lnTo>
                    <a:pt x="389763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020556" y="5001767"/>
              <a:ext cx="134620" cy="1000125"/>
            </a:xfrm>
            <a:custGeom>
              <a:avLst/>
              <a:gdLst/>
              <a:ahLst/>
              <a:cxnLst/>
              <a:rect l="l" t="t" r="r" b="b"/>
              <a:pathLst>
                <a:path w="134620" h="1000125">
                  <a:moveTo>
                    <a:pt x="18288" y="946404"/>
                  </a:moveTo>
                  <a:lnTo>
                    <a:pt x="0" y="946404"/>
                  </a:lnTo>
                  <a:lnTo>
                    <a:pt x="0" y="999744"/>
                  </a:lnTo>
                  <a:lnTo>
                    <a:pt x="18288" y="999744"/>
                  </a:lnTo>
                  <a:lnTo>
                    <a:pt x="18288" y="946404"/>
                  </a:lnTo>
                  <a:close/>
                </a:path>
                <a:path w="134620" h="1000125">
                  <a:moveTo>
                    <a:pt x="18288" y="810768"/>
                  </a:moveTo>
                  <a:lnTo>
                    <a:pt x="0" y="810768"/>
                  </a:lnTo>
                  <a:lnTo>
                    <a:pt x="0" y="865632"/>
                  </a:lnTo>
                  <a:lnTo>
                    <a:pt x="18288" y="865632"/>
                  </a:lnTo>
                  <a:lnTo>
                    <a:pt x="18288" y="810768"/>
                  </a:lnTo>
                  <a:close/>
                </a:path>
                <a:path w="134620" h="1000125">
                  <a:moveTo>
                    <a:pt x="18288" y="675132"/>
                  </a:moveTo>
                  <a:lnTo>
                    <a:pt x="0" y="675132"/>
                  </a:lnTo>
                  <a:lnTo>
                    <a:pt x="0" y="729996"/>
                  </a:lnTo>
                  <a:lnTo>
                    <a:pt x="18288" y="729996"/>
                  </a:lnTo>
                  <a:lnTo>
                    <a:pt x="18288" y="675132"/>
                  </a:lnTo>
                  <a:close/>
                </a:path>
                <a:path w="134620" h="1000125">
                  <a:moveTo>
                    <a:pt x="18288" y="541020"/>
                  </a:moveTo>
                  <a:lnTo>
                    <a:pt x="0" y="541020"/>
                  </a:lnTo>
                  <a:lnTo>
                    <a:pt x="0" y="594360"/>
                  </a:lnTo>
                  <a:lnTo>
                    <a:pt x="18288" y="594360"/>
                  </a:lnTo>
                  <a:lnTo>
                    <a:pt x="18288" y="541020"/>
                  </a:lnTo>
                  <a:close/>
                </a:path>
                <a:path w="134620" h="1000125">
                  <a:moveTo>
                    <a:pt x="18288" y="405384"/>
                  </a:moveTo>
                  <a:lnTo>
                    <a:pt x="0" y="405384"/>
                  </a:lnTo>
                  <a:lnTo>
                    <a:pt x="0" y="458724"/>
                  </a:lnTo>
                  <a:lnTo>
                    <a:pt x="18288" y="458724"/>
                  </a:lnTo>
                  <a:lnTo>
                    <a:pt x="18288" y="405384"/>
                  </a:lnTo>
                  <a:close/>
                </a:path>
                <a:path w="134620" h="1000125">
                  <a:moveTo>
                    <a:pt x="18288" y="271272"/>
                  </a:moveTo>
                  <a:lnTo>
                    <a:pt x="0" y="271272"/>
                  </a:lnTo>
                  <a:lnTo>
                    <a:pt x="0" y="324612"/>
                  </a:lnTo>
                  <a:lnTo>
                    <a:pt x="18288" y="324612"/>
                  </a:lnTo>
                  <a:lnTo>
                    <a:pt x="18288" y="271272"/>
                  </a:lnTo>
                  <a:close/>
                </a:path>
                <a:path w="134620" h="1000125">
                  <a:moveTo>
                    <a:pt x="18288" y="134112"/>
                  </a:moveTo>
                  <a:lnTo>
                    <a:pt x="0" y="134112"/>
                  </a:lnTo>
                  <a:lnTo>
                    <a:pt x="0" y="190500"/>
                  </a:lnTo>
                  <a:lnTo>
                    <a:pt x="18288" y="190500"/>
                  </a:lnTo>
                  <a:lnTo>
                    <a:pt x="18288" y="134112"/>
                  </a:lnTo>
                  <a:close/>
                </a:path>
                <a:path w="134620" h="1000125">
                  <a:moveTo>
                    <a:pt x="18288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18288" y="53340"/>
                  </a:lnTo>
                  <a:lnTo>
                    <a:pt x="18288" y="0"/>
                  </a:lnTo>
                  <a:close/>
                </a:path>
                <a:path w="134620" h="1000125">
                  <a:moveTo>
                    <a:pt x="47244" y="946404"/>
                  </a:moveTo>
                  <a:lnTo>
                    <a:pt x="27432" y="946404"/>
                  </a:lnTo>
                  <a:lnTo>
                    <a:pt x="27432" y="999744"/>
                  </a:lnTo>
                  <a:lnTo>
                    <a:pt x="47244" y="999744"/>
                  </a:lnTo>
                  <a:lnTo>
                    <a:pt x="47244" y="946404"/>
                  </a:lnTo>
                  <a:close/>
                </a:path>
                <a:path w="134620" h="1000125">
                  <a:moveTo>
                    <a:pt x="47244" y="810768"/>
                  </a:moveTo>
                  <a:lnTo>
                    <a:pt x="27432" y="810768"/>
                  </a:lnTo>
                  <a:lnTo>
                    <a:pt x="27432" y="865632"/>
                  </a:lnTo>
                  <a:lnTo>
                    <a:pt x="47244" y="865632"/>
                  </a:lnTo>
                  <a:lnTo>
                    <a:pt x="47244" y="810768"/>
                  </a:lnTo>
                  <a:close/>
                </a:path>
                <a:path w="134620" h="1000125">
                  <a:moveTo>
                    <a:pt x="47244" y="675132"/>
                  </a:moveTo>
                  <a:lnTo>
                    <a:pt x="27432" y="675132"/>
                  </a:lnTo>
                  <a:lnTo>
                    <a:pt x="27432" y="729996"/>
                  </a:lnTo>
                  <a:lnTo>
                    <a:pt x="47244" y="729996"/>
                  </a:lnTo>
                  <a:lnTo>
                    <a:pt x="47244" y="675132"/>
                  </a:lnTo>
                  <a:close/>
                </a:path>
                <a:path w="134620" h="1000125">
                  <a:moveTo>
                    <a:pt x="47244" y="541020"/>
                  </a:moveTo>
                  <a:lnTo>
                    <a:pt x="27432" y="541020"/>
                  </a:lnTo>
                  <a:lnTo>
                    <a:pt x="27432" y="594360"/>
                  </a:lnTo>
                  <a:lnTo>
                    <a:pt x="47244" y="594360"/>
                  </a:lnTo>
                  <a:lnTo>
                    <a:pt x="47244" y="541020"/>
                  </a:lnTo>
                  <a:close/>
                </a:path>
                <a:path w="134620" h="1000125">
                  <a:moveTo>
                    <a:pt x="47244" y="405384"/>
                  </a:moveTo>
                  <a:lnTo>
                    <a:pt x="27432" y="405384"/>
                  </a:lnTo>
                  <a:lnTo>
                    <a:pt x="27432" y="458724"/>
                  </a:lnTo>
                  <a:lnTo>
                    <a:pt x="47244" y="458724"/>
                  </a:lnTo>
                  <a:lnTo>
                    <a:pt x="47244" y="405384"/>
                  </a:lnTo>
                  <a:close/>
                </a:path>
                <a:path w="134620" h="1000125">
                  <a:moveTo>
                    <a:pt x="47244" y="271272"/>
                  </a:moveTo>
                  <a:lnTo>
                    <a:pt x="27432" y="271272"/>
                  </a:lnTo>
                  <a:lnTo>
                    <a:pt x="27432" y="324612"/>
                  </a:lnTo>
                  <a:lnTo>
                    <a:pt x="47244" y="324612"/>
                  </a:lnTo>
                  <a:lnTo>
                    <a:pt x="47244" y="271272"/>
                  </a:lnTo>
                  <a:close/>
                </a:path>
                <a:path w="134620" h="1000125">
                  <a:moveTo>
                    <a:pt x="47244" y="134112"/>
                  </a:moveTo>
                  <a:lnTo>
                    <a:pt x="27432" y="134112"/>
                  </a:lnTo>
                  <a:lnTo>
                    <a:pt x="27432" y="190500"/>
                  </a:lnTo>
                  <a:lnTo>
                    <a:pt x="47244" y="190500"/>
                  </a:lnTo>
                  <a:lnTo>
                    <a:pt x="47244" y="134112"/>
                  </a:lnTo>
                  <a:close/>
                </a:path>
                <a:path w="134620" h="1000125">
                  <a:moveTo>
                    <a:pt x="47244" y="0"/>
                  </a:moveTo>
                  <a:lnTo>
                    <a:pt x="27432" y="0"/>
                  </a:lnTo>
                  <a:lnTo>
                    <a:pt x="27432" y="53340"/>
                  </a:lnTo>
                  <a:lnTo>
                    <a:pt x="47244" y="53340"/>
                  </a:lnTo>
                  <a:lnTo>
                    <a:pt x="47244" y="0"/>
                  </a:lnTo>
                  <a:close/>
                </a:path>
                <a:path w="134620" h="1000125">
                  <a:moveTo>
                    <a:pt x="76200" y="946404"/>
                  </a:moveTo>
                  <a:lnTo>
                    <a:pt x="56388" y="946404"/>
                  </a:lnTo>
                  <a:lnTo>
                    <a:pt x="56388" y="999744"/>
                  </a:lnTo>
                  <a:lnTo>
                    <a:pt x="76200" y="999744"/>
                  </a:lnTo>
                  <a:lnTo>
                    <a:pt x="76200" y="946404"/>
                  </a:lnTo>
                  <a:close/>
                </a:path>
                <a:path w="134620" h="1000125">
                  <a:moveTo>
                    <a:pt x="76200" y="810768"/>
                  </a:moveTo>
                  <a:lnTo>
                    <a:pt x="56388" y="810768"/>
                  </a:lnTo>
                  <a:lnTo>
                    <a:pt x="56388" y="865632"/>
                  </a:lnTo>
                  <a:lnTo>
                    <a:pt x="76200" y="865632"/>
                  </a:lnTo>
                  <a:lnTo>
                    <a:pt x="76200" y="810768"/>
                  </a:lnTo>
                  <a:close/>
                </a:path>
                <a:path w="134620" h="1000125">
                  <a:moveTo>
                    <a:pt x="76200" y="675132"/>
                  </a:moveTo>
                  <a:lnTo>
                    <a:pt x="56388" y="675132"/>
                  </a:lnTo>
                  <a:lnTo>
                    <a:pt x="56388" y="729996"/>
                  </a:lnTo>
                  <a:lnTo>
                    <a:pt x="76200" y="729996"/>
                  </a:lnTo>
                  <a:lnTo>
                    <a:pt x="76200" y="675132"/>
                  </a:lnTo>
                  <a:close/>
                </a:path>
                <a:path w="134620" h="1000125">
                  <a:moveTo>
                    <a:pt x="76200" y="541020"/>
                  </a:moveTo>
                  <a:lnTo>
                    <a:pt x="56388" y="541020"/>
                  </a:lnTo>
                  <a:lnTo>
                    <a:pt x="56388" y="594360"/>
                  </a:lnTo>
                  <a:lnTo>
                    <a:pt x="76200" y="594360"/>
                  </a:lnTo>
                  <a:lnTo>
                    <a:pt x="76200" y="541020"/>
                  </a:lnTo>
                  <a:close/>
                </a:path>
                <a:path w="134620" h="1000125">
                  <a:moveTo>
                    <a:pt x="76200" y="405384"/>
                  </a:moveTo>
                  <a:lnTo>
                    <a:pt x="56388" y="405384"/>
                  </a:lnTo>
                  <a:lnTo>
                    <a:pt x="56388" y="458724"/>
                  </a:lnTo>
                  <a:lnTo>
                    <a:pt x="76200" y="458724"/>
                  </a:lnTo>
                  <a:lnTo>
                    <a:pt x="76200" y="405384"/>
                  </a:lnTo>
                  <a:close/>
                </a:path>
                <a:path w="134620" h="1000125">
                  <a:moveTo>
                    <a:pt x="76200" y="271272"/>
                  </a:moveTo>
                  <a:lnTo>
                    <a:pt x="56388" y="271272"/>
                  </a:lnTo>
                  <a:lnTo>
                    <a:pt x="56388" y="324612"/>
                  </a:lnTo>
                  <a:lnTo>
                    <a:pt x="76200" y="324612"/>
                  </a:lnTo>
                  <a:lnTo>
                    <a:pt x="76200" y="271272"/>
                  </a:lnTo>
                  <a:close/>
                </a:path>
                <a:path w="134620" h="1000125">
                  <a:moveTo>
                    <a:pt x="76200" y="134112"/>
                  </a:moveTo>
                  <a:lnTo>
                    <a:pt x="56388" y="134112"/>
                  </a:lnTo>
                  <a:lnTo>
                    <a:pt x="56388" y="190500"/>
                  </a:lnTo>
                  <a:lnTo>
                    <a:pt x="76200" y="190500"/>
                  </a:lnTo>
                  <a:lnTo>
                    <a:pt x="76200" y="134112"/>
                  </a:lnTo>
                  <a:close/>
                </a:path>
                <a:path w="134620" h="1000125">
                  <a:moveTo>
                    <a:pt x="76200" y="0"/>
                  </a:moveTo>
                  <a:lnTo>
                    <a:pt x="56388" y="0"/>
                  </a:lnTo>
                  <a:lnTo>
                    <a:pt x="56388" y="53340"/>
                  </a:lnTo>
                  <a:lnTo>
                    <a:pt x="76200" y="53340"/>
                  </a:lnTo>
                  <a:lnTo>
                    <a:pt x="76200" y="0"/>
                  </a:lnTo>
                  <a:close/>
                </a:path>
                <a:path w="134620" h="1000125">
                  <a:moveTo>
                    <a:pt x="103632" y="946404"/>
                  </a:moveTo>
                  <a:lnTo>
                    <a:pt x="85344" y="946404"/>
                  </a:lnTo>
                  <a:lnTo>
                    <a:pt x="85344" y="999744"/>
                  </a:lnTo>
                  <a:lnTo>
                    <a:pt x="103632" y="999744"/>
                  </a:lnTo>
                  <a:lnTo>
                    <a:pt x="103632" y="946404"/>
                  </a:lnTo>
                  <a:close/>
                </a:path>
                <a:path w="134620" h="1000125">
                  <a:moveTo>
                    <a:pt x="103632" y="810768"/>
                  </a:moveTo>
                  <a:lnTo>
                    <a:pt x="85344" y="810768"/>
                  </a:lnTo>
                  <a:lnTo>
                    <a:pt x="85344" y="865632"/>
                  </a:lnTo>
                  <a:lnTo>
                    <a:pt x="103632" y="865632"/>
                  </a:lnTo>
                  <a:lnTo>
                    <a:pt x="103632" y="810768"/>
                  </a:lnTo>
                  <a:close/>
                </a:path>
                <a:path w="134620" h="1000125">
                  <a:moveTo>
                    <a:pt x="103632" y="675132"/>
                  </a:moveTo>
                  <a:lnTo>
                    <a:pt x="85344" y="675132"/>
                  </a:lnTo>
                  <a:lnTo>
                    <a:pt x="85344" y="729996"/>
                  </a:lnTo>
                  <a:lnTo>
                    <a:pt x="103632" y="729996"/>
                  </a:lnTo>
                  <a:lnTo>
                    <a:pt x="103632" y="675132"/>
                  </a:lnTo>
                  <a:close/>
                </a:path>
                <a:path w="134620" h="1000125">
                  <a:moveTo>
                    <a:pt x="103632" y="541020"/>
                  </a:moveTo>
                  <a:lnTo>
                    <a:pt x="85344" y="541020"/>
                  </a:lnTo>
                  <a:lnTo>
                    <a:pt x="85344" y="594360"/>
                  </a:lnTo>
                  <a:lnTo>
                    <a:pt x="103632" y="594360"/>
                  </a:lnTo>
                  <a:lnTo>
                    <a:pt x="103632" y="541020"/>
                  </a:lnTo>
                  <a:close/>
                </a:path>
                <a:path w="134620" h="1000125">
                  <a:moveTo>
                    <a:pt x="103632" y="405384"/>
                  </a:moveTo>
                  <a:lnTo>
                    <a:pt x="85344" y="405384"/>
                  </a:lnTo>
                  <a:lnTo>
                    <a:pt x="85344" y="458724"/>
                  </a:lnTo>
                  <a:lnTo>
                    <a:pt x="103632" y="458724"/>
                  </a:lnTo>
                  <a:lnTo>
                    <a:pt x="103632" y="405384"/>
                  </a:lnTo>
                  <a:close/>
                </a:path>
                <a:path w="134620" h="1000125">
                  <a:moveTo>
                    <a:pt x="103632" y="271272"/>
                  </a:moveTo>
                  <a:lnTo>
                    <a:pt x="85344" y="271272"/>
                  </a:lnTo>
                  <a:lnTo>
                    <a:pt x="85344" y="324612"/>
                  </a:lnTo>
                  <a:lnTo>
                    <a:pt x="103632" y="324612"/>
                  </a:lnTo>
                  <a:lnTo>
                    <a:pt x="103632" y="271272"/>
                  </a:lnTo>
                  <a:close/>
                </a:path>
                <a:path w="134620" h="1000125">
                  <a:moveTo>
                    <a:pt x="103632" y="134112"/>
                  </a:moveTo>
                  <a:lnTo>
                    <a:pt x="85344" y="134112"/>
                  </a:lnTo>
                  <a:lnTo>
                    <a:pt x="85344" y="190500"/>
                  </a:lnTo>
                  <a:lnTo>
                    <a:pt x="103632" y="190500"/>
                  </a:lnTo>
                  <a:lnTo>
                    <a:pt x="103632" y="134112"/>
                  </a:lnTo>
                  <a:close/>
                </a:path>
                <a:path w="134620" h="1000125">
                  <a:moveTo>
                    <a:pt x="103632" y="0"/>
                  </a:moveTo>
                  <a:lnTo>
                    <a:pt x="85344" y="0"/>
                  </a:lnTo>
                  <a:lnTo>
                    <a:pt x="85344" y="53340"/>
                  </a:lnTo>
                  <a:lnTo>
                    <a:pt x="103632" y="53340"/>
                  </a:lnTo>
                  <a:lnTo>
                    <a:pt x="103632" y="0"/>
                  </a:lnTo>
                  <a:close/>
                </a:path>
                <a:path w="134620" h="1000125">
                  <a:moveTo>
                    <a:pt x="134112" y="946404"/>
                  </a:moveTo>
                  <a:lnTo>
                    <a:pt x="115824" y="946404"/>
                  </a:lnTo>
                  <a:lnTo>
                    <a:pt x="115824" y="999744"/>
                  </a:lnTo>
                  <a:lnTo>
                    <a:pt x="134112" y="999744"/>
                  </a:lnTo>
                  <a:lnTo>
                    <a:pt x="134112" y="946404"/>
                  </a:lnTo>
                  <a:close/>
                </a:path>
                <a:path w="134620" h="1000125">
                  <a:moveTo>
                    <a:pt x="134112" y="810768"/>
                  </a:moveTo>
                  <a:lnTo>
                    <a:pt x="115824" y="810768"/>
                  </a:lnTo>
                  <a:lnTo>
                    <a:pt x="115824" y="865632"/>
                  </a:lnTo>
                  <a:lnTo>
                    <a:pt x="134112" y="865632"/>
                  </a:lnTo>
                  <a:lnTo>
                    <a:pt x="134112" y="810768"/>
                  </a:lnTo>
                  <a:close/>
                </a:path>
                <a:path w="134620" h="1000125">
                  <a:moveTo>
                    <a:pt x="134112" y="675132"/>
                  </a:moveTo>
                  <a:lnTo>
                    <a:pt x="115824" y="675132"/>
                  </a:lnTo>
                  <a:lnTo>
                    <a:pt x="115824" y="729996"/>
                  </a:lnTo>
                  <a:lnTo>
                    <a:pt x="134112" y="729996"/>
                  </a:lnTo>
                  <a:lnTo>
                    <a:pt x="134112" y="675132"/>
                  </a:lnTo>
                  <a:close/>
                </a:path>
                <a:path w="134620" h="1000125">
                  <a:moveTo>
                    <a:pt x="134112" y="541020"/>
                  </a:moveTo>
                  <a:lnTo>
                    <a:pt x="115824" y="541020"/>
                  </a:lnTo>
                  <a:lnTo>
                    <a:pt x="115824" y="594360"/>
                  </a:lnTo>
                  <a:lnTo>
                    <a:pt x="134112" y="594360"/>
                  </a:lnTo>
                  <a:lnTo>
                    <a:pt x="134112" y="541020"/>
                  </a:lnTo>
                  <a:close/>
                </a:path>
                <a:path w="134620" h="1000125">
                  <a:moveTo>
                    <a:pt x="134112" y="405384"/>
                  </a:moveTo>
                  <a:lnTo>
                    <a:pt x="115824" y="405384"/>
                  </a:lnTo>
                  <a:lnTo>
                    <a:pt x="115824" y="458724"/>
                  </a:lnTo>
                  <a:lnTo>
                    <a:pt x="134112" y="458724"/>
                  </a:lnTo>
                  <a:lnTo>
                    <a:pt x="134112" y="405384"/>
                  </a:lnTo>
                  <a:close/>
                </a:path>
                <a:path w="134620" h="1000125">
                  <a:moveTo>
                    <a:pt x="134112" y="271272"/>
                  </a:moveTo>
                  <a:lnTo>
                    <a:pt x="115824" y="271272"/>
                  </a:lnTo>
                  <a:lnTo>
                    <a:pt x="115824" y="324612"/>
                  </a:lnTo>
                  <a:lnTo>
                    <a:pt x="134112" y="324612"/>
                  </a:lnTo>
                  <a:lnTo>
                    <a:pt x="134112" y="271272"/>
                  </a:lnTo>
                  <a:close/>
                </a:path>
                <a:path w="134620" h="1000125">
                  <a:moveTo>
                    <a:pt x="134112" y="134112"/>
                  </a:moveTo>
                  <a:lnTo>
                    <a:pt x="115824" y="134112"/>
                  </a:lnTo>
                  <a:lnTo>
                    <a:pt x="115824" y="190500"/>
                  </a:lnTo>
                  <a:lnTo>
                    <a:pt x="134112" y="190500"/>
                  </a:lnTo>
                  <a:lnTo>
                    <a:pt x="134112" y="134112"/>
                  </a:lnTo>
                  <a:close/>
                </a:path>
                <a:path w="134620" h="1000125">
                  <a:moveTo>
                    <a:pt x="134112" y="0"/>
                  </a:moveTo>
                  <a:lnTo>
                    <a:pt x="115824" y="0"/>
                  </a:lnTo>
                  <a:lnTo>
                    <a:pt x="115824" y="53340"/>
                  </a:lnTo>
                  <a:lnTo>
                    <a:pt x="134112" y="53340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007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72015" y="5960364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1" y="0"/>
                  </a:moveTo>
                  <a:lnTo>
                    <a:pt x="7111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7111" y="30480"/>
                  </a:lnTo>
                  <a:lnTo>
                    <a:pt x="24891" y="30480"/>
                  </a:lnTo>
                  <a:lnTo>
                    <a:pt x="32003" y="23660"/>
                  </a:lnTo>
                  <a:lnTo>
                    <a:pt x="32003" y="6819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328404" y="5012435"/>
              <a:ext cx="30480" cy="978535"/>
            </a:xfrm>
            <a:custGeom>
              <a:avLst/>
              <a:gdLst/>
              <a:ahLst/>
              <a:cxnLst/>
              <a:rect l="l" t="t" r="r" b="b"/>
              <a:pathLst>
                <a:path w="30479" h="978535">
                  <a:moveTo>
                    <a:pt x="30480" y="954747"/>
                  </a:moveTo>
                  <a:lnTo>
                    <a:pt x="23622" y="947928"/>
                  </a:lnTo>
                  <a:lnTo>
                    <a:pt x="6858" y="947928"/>
                  </a:lnTo>
                  <a:lnTo>
                    <a:pt x="0" y="954747"/>
                  </a:lnTo>
                  <a:lnTo>
                    <a:pt x="0" y="963168"/>
                  </a:lnTo>
                  <a:lnTo>
                    <a:pt x="0" y="971588"/>
                  </a:lnTo>
                  <a:lnTo>
                    <a:pt x="6858" y="978408"/>
                  </a:lnTo>
                  <a:lnTo>
                    <a:pt x="23622" y="978408"/>
                  </a:lnTo>
                  <a:lnTo>
                    <a:pt x="30480" y="971588"/>
                  </a:lnTo>
                  <a:lnTo>
                    <a:pt x="30480" y="954747"/>
                  </a:lnTo>
                  <a:close/>
                </a:path>
                <a:path w="30479" h="978535">
                  <a:moveTo>
                    <a:pt x="30480" y="819111"/>
                  </a:moveTo>
                  <a:lnTo>
                    <a:pt x="23622" y="812292"/>
                  </a:lnTo>
                  <a:lnTo>
                    <a:pt x="6858" y="812292"/>
                  </a:lnTo>
                  <a:lnTo>
                    <a:pt x="0" y="819111"/>
                  </a:lnTo>
                  <a:lnTo>
                    <a:pt x="0" y="827532"/>
                  </a:lnTo>
                  <a:lnTo>
                    <a:pt x="0" y="835952"/>
                  </a:lnTo>
                  <a:lnTo>
                    <a:pt x="6858" y="842772"/>
                  </a:lnTo>
                  <a:lnTo>
                    <a:pt x="23622" y="842772"/>
                  </a:lnTo>
                  <a:lnTo>
                    <a:pt x="30480" y="835952"/>
                  </a:lnTo>
                  <a:lnTo>
                    <a:pt x="30480" y="819111"/>
                  </a:lnTo>
                  <a:close/>
                </a:path>
                <a:path w="30479" h="978535">
                  <a:moveTo>
                    <a:pt x="30480" y="683475"/>
                  </a:moveTo>
                  <a:lnTo>
                    <a:pt x="23622" y="676656"/>
                  </a:lnTo>
                  <a:lnTo>
                    <a:pt x="6858" y="676656"/>
                  </a:lnTo>
                  <a:lnTo>
                    <a:pt x="0" y="683475"/>
                  </a:lnTo>
                  <a:lnTo>
                    <a:pt x="0" y="691896"/>
                  </a:lnTo>
                  <a:lnTo>
                    <a:pt x="0" y="700316"/>
                  </a:lnTo>
                  <a:lnTo>
                    <a:pt x="6858" y="707136"/>
                  </a:lnTo>
                  <a:lnTo>
                    <a:pt x="23622" y="707136"/>
                  </a:lnTo>
                  <a:lnTo>
                    <a:pt x="30480" y="700316"/>
                  </a:lnTo>
                  <a:lnTo>
                    <a:pt x="30480" y="683475"/>
                  </a:lnTo>
                  <a:close/>
                </a:path>
                <a:path w="30479" h="978535">
                  <a:moveTo>
                    <a:pt x="30480" y="549021"/>
                  </a:moveTo>
                  <a:lnTo>
                    <a:pt x="23622" y="542544"/>
                  </a:lnTo>
                  <a:lnTo>
                    <a:pt x="6858" y="542544"/>
                  </a:lnTo>
                  <a:lnTo>
                    <a:pt x="0" y="549021"/>
                  </a:lnTo>
                  <a:lnTo>
                    <a:pt x="0" y="557022"/>
                  </a:lnTo>
                  <a:lnTo>
                    <a:pt x="0" y="565023"/>
                  </a:lnTo>
                  <a:lnTo>
                    <a:pt x="6858" y="571500"/>
                  </a:lnTo>
                  <a:lnTo>
                    <a:pt x="23622" y="571500"/>
                  </a:lnTo>
                  <a:lnTo>
                    <a:pt x="30480" y="565023"/>
                  </a:lnTo>
                  <a:lnTo>
                    <a:pt x="30480" y="549021"/>
                  </a:lnTo>
                  <a:close/>
                </a:path>
                <a:path w="30479" h="978535">
                  <a:moveTo>
                    <a:pt x="30480" y="413385"/>
                  </a:moveTo>
                  <a:lnTo>
                    <a:pt x="23622" y="406908"/>
                  </a:lnTo>
                  <a:lnTo>
                    <a:pt x="6858" y="406908"/>
                  </a:lnTo>
                  <a:lnTo>
                    <a:pt x="0" y="413385"/>
                  </a:lnTo>
                  <a:lnTo>
                    <a:pt x="0" y="421386"/>
                  </a:lnTo>
                  <a:lnTo>
                    <a:pt x="0" y="429387"/>
                  </a:lnTo>
                  <a:lnTo>
                    <a:pt x="6858" y="435864"/>
                  </a:lnTo>
                  <a:lnTo>
                    <a:pt x="23622" y="435864"/>
                  </a:lnTo>
                  <a:lnTo>
                    <a:pt x="30480" y="429387"/>
                  </a:lnTo>
                  <a:lnTo>
                    <a:pt x="30480" y="413385"/>
                  </a:lnTo>
                  <a:close/>
                </a:path>
                <a:path w="30479" h="978535">
                  <a:moveTo>
                    <a:pt x="30480" y="278130"/>
                  </a:moveTo>
                  <a:lnTo>
                    <a:pt x="23622" y="271272"/>
                  </a:lnTo>
                  <a:lnTo>
                    <a:pt x="6858" y="271272"/>
                  </a:lnTo>
                  <a:lnTo>
                    <a:pt x="0" y="278130"/>
                  </a:lnTo>
                  <a:lnTo>
                    <a:pt x="0" y="286512"/>
                  </a:lnTo>
                  <a:lnTo>
                    <a:pt x="0" y="294894"/>
                  </a:lnTo>
                  <a:lnTo>
                    <a:pt x="6858" y="301752"/>
                  </a:lnTo>
                  <a:lnTo>
                    <a:pt x="23622" y="301752"/>
                  </a:lnTo>
                  <a:lnTo>
                    <a:pt x="30480" y="294894"/>
                  </a:lnTo>
                  <a:lnTo>
                    <a:pt x="30480" y="278130"/>
                  </a:lnTo>
                  <a:close/>
                </a:path>
                <a:path w="30479" h="978535">
                  <a:moveTo>
                    <a:pt x="30480" y="143637"/>
                  </a:moveTo>
                  <a:lnTo>
                    <a:pt x="23622" y="137160"/>
                  </a:lnTo>
                  <a:lnTo>
                    <a:pt x="6858" y="137160"/>
                  </a:lnTo>
                  <a:lnTo>
                    <a:pt x="0" y="143637"/>
                  </a:lnTo>
                  <a:lnTo>
                    <a:pt x="0" y="151638"/>
                  </a:lnTo>
                  <a:lnTo>
                    <a:pt x="0" y="159639"/>
                  </a:lnTo>
                  <a:lnTo>
                    <a:pt x="6858" y="166116"/>
                  </a:lnTo>
                  <a:lnTo>
                    <a:pt x="23622" y="166116"/>
                  </a:lnTo>
                  <a:lnTo>
                    <a:pt x="30480" y="159639"/>
                  </a:lnTo>
                  <a:lnTo>
                    <a:pt x="30480" y="143637"/>
                  </a:lnTo>
                  <a:close/>
                </a:path>
                <a:path w="30479" h="978535">
                  <a:moveTo>
                    <a:pt x="30480" y="7112"/>
                  </a:moveTo>
                  <a:lnTo>
                    <a:pt x="23622" y="0"/>
                  </a:lnTo>
                  <a:lnTo>
                    <a:pt x="6858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6858" y="32004"/>
                  </a:lnTo>
                  <a:lnTo>
                    <a:pt x="23622" y="32004"/>
                  </a:lnTo>
                  <a:lnTo>
                    <a:pt x="30480" y="24892"/>
                  </a:lnTo>
                  <a:lnTo>
                    <a:pt x="30480" y="7112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005059" y="4917947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3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3" y="1168908"/>
                  </a:lnTo>
                  <a:lnTo>
                    <a:pt x="198179" y="1165792"/>
                  </a:lnTo>
                  <a:lnTo>
                    <a:pt x="210820" y="1157309"/>
                  </a:lnTo>
                  <a:lnTo>
                    <a:pt x="219364" y="1144754"/>
                  </a:lnTo>
                  <a:lnTo>
                    <a:pt x="222504" y="1129423"/>
                  </a:lnTo>
                  <a:lnTo>
                    <a:pt x="222504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3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005059" y="4917947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3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3" y="1168908"/>
                  </a:lnTo>
                  <a:lnTo>
                    <a:pt x="198179" y="1165792"/>
                  </a:lnTo>
                  <a:lnTo>
                    <a:pt x="210820" y="1157309"/>
                  </a:lnTo>
                  <a:lnTo>
                    <a:pt x="219364" y="1144754"/>
                  </a:lnTo>
                  <a:lnTo>
                    <a:pt x="222504" y="1129423"/>
                  </a:lnTo>
                  <a:lnTo>
                    <a:pt x="222504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3" y="0"/>
                  </a:lnTo>
                  <a:close/>
                </a:path>
              </a:pathLst>
            </a:custGeom>
            <a:solidFill>
              <a:srgbClr val="003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581387" y="4917947"/>
              <a:ext cx="495300" cy="1169035"/>
            </a:xfrm>
            <a:custGeom>
              <a:avLst/>
              <a:gdLst/>
              <a:ahLst/>
              <a:cxnLst/>
              <a:rect l="l" t="t" r="r" b="b"/>
              <a:pathLst>
                <a:path w="495300" h="1169035">
                  <a:moveTo>
                    <a:pt x="455548" y="0"/>
                  </a:moveTo>
                  <a:lnTo>
                    <a:pt x="39750" y="0"/>
                  </a:lnTo>
                  <a:lnTo>
                    <a:pt x="24324" y="3133"/>
                  </a:lnTo>
                  <a:lnTo>
                    <a:pt x="11683" y="11731"/>
                  </a:lnTo>
                  <a:lnTo>
                    <a:pt x="3139" y="24592"/>
                  </a:lnTo>
                  <a:lnTo>
                    <a:pt x="0" y="40512"/>
                  </a:lnTo>
                  <a:lnTo>
                    <a:pt x="0" y="1129423"/>
                  </a:lnTo>
                  <a:lnTo>
                    <a:pt x="3139" y="1144754"/>
                  </a:lnTo>
                  <a:lnTo>
                    <a:pt x="11684" y="1157309"/>
                  </a:lnTo>
                  <a:lnTo>
                    <a:pt x="24324" y="1165792"/>
                  </a:lnTo>
                  <a:lnTo>
                    <a:pt x="39750" y="1168908"/>
                  </a:lnTo>
                  <a:lnTo>
                    <a:pt x="455548" y="1168908"/>
                  </a:lnTo>
                  <a:lnTo>
                    <a:pt x="470975" y="1165792"/>
                  </a:lnTo>
                  <a:lnTo>
                    <a:pt x="483615" y="1157309"/>
                  </a:lnTo>
                  <a:lnTo>
                    <a:pt x="492160" y="1144754"/>
                  </a:lnTo>
                  <a:lnTo>
                    <a:pt x="495300" y="1129423"/>
                  </a:lnTo>
                  <a:lnTo>
                    <a:pt x="495300" y="40512"/>
                  </a:lnTo>
                  <a:lnTo>
                    <a:pt x="492160" y="24592"/>
                  </a:lnTo>
                  <a:lnTo>
                    <a:pt x="483616" y="11731"/>
                  </a:lnTo>
                  <a:lnTo>
                    <a:pt x="470975" y="3133"/>
                  </a:lnTo>
                  <a:lnTo>
                    <a:pt x="455548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627107" y="4981955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8239" y="92964"/>
                  </a:lnTo>
                  <a:lnTo>
                    <a:pt x="393192" y="88011"/>
                  </a:lnTo>
                  <a:lnTo>
                    <a:pt x="393192" y="82042"/>
                  </a:lnTo>
                  <a:lnTo>
                    <a:pt x="393192" y="495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907523" y="5012435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79" h="32385">
                  <a:moveTo>
                    <a:pt x="23622" y="0"/>
                  </a:moveTo>
                  <a:lnTo>
                    <a:pt x="6857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6857" y="32003"/>
                  </a:lnTo>
                  <a:lnTo>
                    <a:pt x="23622" y="32003"/>
                  </a:lnTo>
                  <a:lnTo>
                    <a:pt x="30479" y="24891"/>
                  </a:lnTo>
                  <a:lnTo>
                    <a:pt x="30479" y="7112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627107" y="5117591"/>
              <a:ext cx="393700" cy="91440"/>
            </a:xfrm>
            <a:custGeom>
              <a:avLst/>
              <a:gdLst/>
              <a:ahLst/>
              <a:cxnLst/>
              <a:rect l="l" t="t" r="r" b="b"/>
              <a:pathLst>
                <a:path w="393700" h="91439">
                  <a:moveTo>
                    <a:pt x="388239" y="0"/>
                  </a:moveTo>
                  <a:lnTo>
                    <a:pt x="5969" y="0"/>
                  </a:lnTo>
                  <a:lnTo>
                    <a:pt x="0" y="4825"/>
                  </a:lnTo>
                  <a:lnTo>
                    <a:pt x="0" y="86613"/>
                  </a:lnTo>
                  <a:lnTo>
                    <a:pt x="5969" y="91439"/>
                  </a:lnTo>
                  <a:lnTo>
                    <a:pt x="388239" y="91439"/>
                  </a:lnTo>
                  <a:lnTo>
                    <a:pt x="393192" y="86613"/>
                  </a:lnTo>
                  <a:lnTo>
                    <a:pt x="393192" y="80771"/>
                  </a:lnTo>
                  <a:lnTo>
                    <a:pt x="393192" y="4825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07523" y="514959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7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857" y="28955"/>
                  </a:lnTo>
                  <a:lnTo>
                    <a:pt x="23622" y="28955"/>
                  </a:lnTo>
                  <a:lnTo>
                    <a:pt x="30479" y="22478"/>
                  </a:lnTo>
                  <a:lnTo>
                    <a:pt x="30479" y="647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27107" y="5251703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8239" y="92964"/>
                  </a:lnTo>
                  <a:lnTo>
                    <a:pt x="393192" y="88011"/>
                  </a:lnTo>
                  <a:lnTo>
                    <a:pt x="393192" y="82042"/>
                  </a:lnTo>
                  <a:lnTo>
                    <a:pt x="393192" y="495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07523" y="528370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23621"/>
                  </a:lnTo>
                  <a:lnTo>
                    <a:pt x="6857" y="30479"/>
                  </a:lnTo>
                  <a:lnTo>
                    <a:pt x="23622" y="30479"/>
                  </a:lnTo>
                  <a:lnTo>
                    <a:pt x="30479" y="23621"/>
                  </a:lnTo>
                  <a:lnTo>
                    <a:pt x="30479" y="685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627107" y="5387339"/>
              <a:ext cx="393700" cy="94615"/>
            </a:xfrm>
            <a:custGeom>
              <a:avLst/>
              <a:gdLst/>
              <a:ahLst/>
              <a:cxnLst/>
              <a:rect l="l" t="t" r="r" b="b"/>
              <a:pathLst>
                <a:path w="393700" h="94614">
                  <a:moveTo>
                    <a:pt x="388239" y="0"/>
                  </a:moveTo>
                  <a:lnTo>
                    <a:pt x="5969" y="0"/>
                  </a:lnTo>
                  <a:lnTo>
                    <a:pt x="0" y="5080"/>
                  </a:lnTo>
                  <a:lnTo>
                    <a:pt x="0" y="89408"/>
                  </a:lnTo>
                  <a:lnTo>
                    <a:pt x="5969" y="94488"/>
                  </a:lnTo>
                  <a:lnTo>
                    <a:pt x="388239" y="94488"/>
                  </a:lnTo>
                  <a:lnTo>
                    <a:pt x="393192" y="89408"/>
                  </a:lnTo>
                  <a:lnTo>
                    <a:pt x="393192" y="83439"/>
                  </a:lnTo>
                  <a:lnTo>
                    <a:pt x="393192" y="508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907523" y="541934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7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857" y="28955"/>
                  </a:lnTo>
                  <a:lnTo>
                    <a:pt x="23622" y="28955"/>
                  </a:lnTo>
                  <a:lnTo>
                    <a:pt x="30479" y="22478"/>
                  </a:lnTo>
                  <a:lnTo>
                    <a:pt x="30479" y="647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627107" y="5522975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23"/>
                  </a:lnTo>
                  <a:lnTo>
                    <a:pt x="5969" y="92964"/>
                  </a:lnTo>
                  <a:lnTo>
                    <a:pt x="388239" y="92964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5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907523" y="5554979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857" y="28956"/>
                  </a:lnTo>
                  <a:lnTo>
                    <a:pt x="23622" y="28956"/>
                  </a:lnTo>
                  <a:lnTo>
                    <a:pt x="30479" y="22479"/>
                  </a:lnTo>
                  <a:lnTo>
                    <a:pt x="30479" y="647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627107" y="5658611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907523" y="568909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7" y="30480"/>
                  </a:lnTo>
                  <a:lnTo>
                    <a:pt x="23622" y="30480"/>
                  </a:lnTo>
                  <a:lnTo>
                    <a:pt x="30479" y="23660"/>
                  </a:lnTo>
                  <a:lnTo>
                    <a:pt x="30479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627107" y="5794247"/>
              <a:ext cx="393700" cy="91440"/>
            </a:xfrm>
            <a:custGeom>
              <a:avLst/>
              <a:gdLst/>
              <a:ahLst/>
              <a:cxnLst/>
              <a:rect l="l" t="t" r="r" b="b"/>
              <a:pathLst>
                <a:path w="393700" h="91439">
                  <a:moveTo>
                    <a:pt x="388239" y="0"/>
                  </a:moveTo>
                  <a:lnTo>
                    <a:pt x="5969" y="0"/>
                  </a:lnTo>
                  <a:lnTo>
                    <a:pt x="0" y="4864"/>
                  </a:lnTo>
                  <a:lnTo>
                    <a:pt x="0" y="86575"/>
                  </a:lnTo>
                  <a:lnTo>
                    <a:pt x="5969" y="91439"/>
                  </a:lnTo>
                  <a:lnTo>
                    <a:pt x="388239" y="91439"/>
                  </a:lnTo>
                  <a:lnTo>
                    <a:pt x="393192" y="86575"/>
                  </a:lnTo>
                  <a:lnTo>
                    <a:pt x="393192" y="79768"/>
                  </a:lnTo>
                  <a:lnTo>
                    <a:pt x="393192" y="4864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07523" y="5824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7" y="30480"/>
                  </a:lnTo>
                  <a:lnTo>
                    <a:pt x="23622" y="30480"/>
                  </a:lnTo>
                  <a:lnTo>
                    <a:pt x="30479" y="23660"/>
                  </a:lnTo>
                  <a:lnTo>
                    <a:pt x="30479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627107" y="5928359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23"/>
                  </a:lnTo>
                  <a:lnTo>
                    <a:pt x="393192" y="81102"/>
                  </a:lnTo>
                  <a:lnTo>
                    <a:pt x="393192" y="494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654540" y="5001767"/>
              <a:ext cx="134620" cy="1000125"/>
            </a:xfrm>
            <a:custGeom>
              <a:avLst/>
              <a:gdLst/>
              <a:ahLst/>
              <a:cxnLst/>
              <a:rect l="l" t="t" r="r" b="b"/>
              <a:pathLst>
                <a:path w="134620" h="1000125">
                  <a:moveTo>
                    <a:pt x="18288" y="946404"/>
                  </a:moveTo>
                  <a:lnTo>
                    <a:pt x="0" y="946404"/>
                  </a:lnTo>
                  <a:lnTo>
                    <a:pt x="0" y="999744"/>
                  </a:lnTo>
                  <a:lnTo>
                    <a:pt x="18288" y="999744"/>
                  </a:lnTo>
                  <a:lnTo>
                    <a:pt x="18288" y="946404"/>
                  </a:lnTo>
                  <a:close/>
                </a:path>
                <a:path w="134620" h="1000125">
                  <a:moveTo>
                    <a:pt x="18288" y="810768"/>
                  </a:moveTo>
                  <a:lnTo>
                    <a:pt x="0" y="810768"/>
                  </a:lnTo>
                  <a:lnTo>
                    <a:pt x="0" y="865632"/>
                  </a:lnTo>
                  <a:lnTo>
                    <a:pt x="18288" y="865632"/>
                  </a:lnTo>
                  <a:lnTo>
                    <a:pt x="18288" y="810768"/>
                  </a:lnTo>
                  <a:close/>
                </a:path>
                <a:path w="134620" h="1000125">
                  <a:moveTo>
                    <a:pt x="18288" y="675132"/>
                  </a:moveTo>
                  <a:lnTo>
                    <a:pt x="0" y="675132"/>
                  </a:lnTo>
                  <a:lnTo>
                    <a:pt x="0" y="729996"/>
                  </a:lnTo>
                  <a:lnTo>
                    <a:pt x="18288" y="729996"/>
                  </a:lnTo>
                  <a:lnTo>
                    <a:pt x="18288" y="675132"/>
                  </a:lnTo>
                  <a:close/>
                </a:path>
                <a:path w="134620" h="1000125">
                  <a:moveTo>
                    <a:pt x="18288" y="541020"/>
                  </a:moveTo>
                  <a:lnTo>
                    <a:pt x="0" y="541020"/>
                  </a:lnTo>
                  <a:lnTo>
                    <a:pt x="0" y="594360"/>
                  </a:lnTo>
                  <a:lnTo>
                    <a:pt x="18288" y="594360"/>
                  </a:lnTo>
                  <a:lnTo>
                    <a:pt x="18288" y="541020"/>
                  </a:lnTo>
                  <a:close/>
                </a:path>
                <a:path w="134620" h="1000125">
                  <a:moveTo>
                    <a:pt x="18288" y="405384"/>
                  </a:moveTo>
                  <a:lnTo>
                    <a:pt x="0" y="405384"/>
                  </a:lnTo>
                  <a:lnTo>
                    <a:pt x="0" y="458724"/>
                  </a:lnTo>
                  <a:lnTo>
                    <a:pt x="18288" y="458724"/>
                  </a:lnTo>
                  <a:lnTo>
                    <a:pt x="18288" y="405384"/>
                  </a:lnTo>
                  <a:close/>
                </a:path>
                <a:path w="134620" h="1000125">
                  <a:moveTo>
                    <a:pt x="18288" y="271272"/>
                  </a:moveTo>
                  <a:lnTo>
                    <a:pt x="0" y="271272"/>
                  </a:lnTo>
                  <a:lnTo>
                    <a:pt x="0" y="324612"/>
                  </a:lnTo>
                  <a:lnTo>
                    <a:pt x="18288" y="324612"/>
                  </a:lnTo>
                  <a:lnTo>
                    <a:pt x="18288" y="271272"/>
                  </a:lnTo>
                  <a:close/>
                </a:path>
                <a:path w="134620" h="1000125">
                  <a:moveTo>
                    <a:pt x="18288" y="134112"/>
                  </a:moveTo>
                  <a:lnTo>
                    <a:pt x="0" y="134112"/>
                  </a:lnTo>
                  <a:lnTo>
                    <a:pt x="0" y="190500"/>
                  </a:lnTo>
                  <a:lnTo>
                    <a:pt x="18288" y="190500"/>
                  </a:lnTo>
                  <a:lnTo>
                    <a:pt x="18288" y="134112"/>
                  </a:lnTo>
                  <a:close/>
                </a:path>
                <a:path w="134620" h="1000125">
                  <a:moveTo>
                    <a:pt x="18288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18288" y="53340"/>
                  </a:lnTo>
                  <a:lnTo>
                    <a:pt x="18288" y="0"/>
                  </a:lnTo>
                  <a:close/>
                </a:path>
                <a:path w="134620" h="1000125">
                  <a:moveTo>
                    <a:pt x="48768" y="946404"/>
                  </a:moveTo>
                  <a:lnTo>
                    <a:pt x="28956" y="946404"/>
                  </a:lnTo>
                  <a:lnTo>
                    <a:pt x="28956" y="999744"/>
                  </a:lnTo>
                  <a:lnTo>
                    <a:pt x="48768" y="999744"/>
                  </a:lnTo>
                  <a:lnTo>
                    <a:pt x="48768" y="946404"/>
                  </a:lnTo>
                  <a:close/>
                </a:path>
                <a:path w="134620" h="1000125">
                  <a:moveTo>
                    <a:pt x="48768" y="810768"/>
                  </a:moveTo>
                  <a:lnTo>
                    <a:pt x="28956" y="810768"/>
                  </a:lnTo>
                  <a:lnTo>
                    <a:pt x="28956" y="865632"/>
                  </a:lnTo>
                  <a:lnTo>
                    <a:pt x="48768" y="865632"/>
                  </a:lnTo>
                  <a:lnTo>
                    <a:pt x="48768" y="810768"/>
                  </a:lnTo>
                  <a:close/>
                </a:path>
                <a:path w="134620" h="1000125">
                  <a:moveTo>
                    <a:pt x="48768" y="675132"/>
                  </a:moveTo>
                  <a:lnTo>
                    <a:pt x="28956" y="675132"/>
                  </a:lnTo>
                  <a:lnTo>
                    <a:pt x="28956" y="729996"/>
                  </a:lnTo>
                  <a:lnTo>
                    <a:pt x="48768" y="729996"/>
                  </a:lnTo>
                  <a:lnTo>
                    <a:pt x="48768" y="675132"/>
                  </a:lnTo>
                  <a:close/>
                </a:path>
                <a:path w="134620" h="1000125">
                  <a:moveTo>
                    <a:pt x="48768" y="541020"/>
                  </a:moveTo>
                  <a:lnTo>
                    <a:pt x="28956" y="541020"/>
                  </a:lnTo>
                  <a:lnTo>
                    <a:pt x="28956" y="594360"/>
                  </a:lnTo>
                  <a:lnTo>
                    <a:pt x="48768" y="594360"/>
                  </a:lnTo>
                  <a:lnTo>
                    <a:pt x="48768" y="541020"/>
                  </a:lnTo>
                  <a:close/>
                </a:path>
                <a:path w="134620" h="1000125">
                  <a:moveTo>
                    <a:pt x="48768" y="405384"/>
                  </a:moveTo>
                  <a:lnTo>
                    <a:pt x="28956" y="405384"/>
                  </a:lnTo>
                  <a:lnTo>
                    <a:pt x="28956" y="458724"/>
                  </a:lnTo>
                  <a:lnTo>
                    <a:pt x="48768" y="458724"/>
                  </a:lnTo>
                  <a:lnTo>
                    <a:pt x="48768" y="405384"/>
                  </a:lnTo>
                  <a:close/>
                </a:path>
                <a:path w="134620" h="1000125">
                  <a:moveTo>
                    <a:pt x="48768" y="271272"/>
                  </a:moveTo>
                  <a:lnTo>
                    <a:pt x="28956" y="271272"/>
                  </a:lnTo>
                  <a:lnTo>
                    <a:pt x="28956" y="324612"/>
                  </a:lnTo>
                  <a:lnTo>
                    <a:pt x="48768" y="324612"/>
                  </a:lnTo>
                  <a:lnTo>
                    <a:pt x="48768" y="271272"/>
                  </a:lnTo>
                  <a:close/>
                </a:path>
                <a:path w="134620" h="1000125">
                  <a:moveTo>
                    <a:pt x="48768" y="134112"/>
                  </a:moveTo>
                  <a:lnTo>
                    <a:pt x="28956" y="134112"/>
                  </a:lnTo>
                  <a:lnTo>
                    <a:pt x="28956" y="190500"/>
                  </a:lnTo>
                  <a:lnTo>
                    <a:pt x="48768" y="190500"/>
                  </a:lnTo>
                  <a:lnTo>
                    <a:pt x="48768" y="134112"/>
                  </a:lnTo>
                  <a:close/>
                </a:path>
                <a:path w="134620" h="1000125">
                  <a:moveTo>
                    <a:pt x="48768" y="0"/>
                  </a:moveTo>
                  <a:lnTo>
                    <a:pt x="28956" y="0"/>
                  </a:lnTo>
                  <a:lnTo>
                    <a:pt x="28956" y="53340"/>
                  </a:lnTo>
                  <a:lnTo>
                    <a:pt x="48768" y="53340"/>
                  </a:lnTo>
                  <a:lnTo>
                    <a:pt x="48768" y="0"/>
                  </a:lnTo>
                  <a:close/>
                </a:path>
                <a:path w="134620" h="1000125">
                  <a:moveTo>
                    <a:pt x="76187" y="946404"/>
                  </a:moveTo>
                  <a:lnTo>
                    <a:pt x="56388" y="946404"/>
                  </a:lnTo>
                  <a:lnTo>
                    <a:pt x="56388" y="999744"/>
                  </a:lnTo>
                  <a:lnTo>
                    <a:pt x="76187" y="999744"/>
                  </a:lnTo>
                  <a:lnTo>
                    <a:pt x="76187" y="946404"/>
                  </a:lnTo>
                  <a:close/>
                </a:path>
                <a:path w="134620" h="1000125">
                  <a:moveTo>
                    <a:pt x="76187" y="810768"/>
                  </a:moveTo>
                  <a:lnTo>
                    <a:pt x="56388" y="810768"/>
                  </a:lnTo>
                  <a:lnTo>
                    <a:pt x="56388" y="865632"/>
                  </a:lnTo>
                  <a:lnTo>
                    <a:pt x="76187" y="865632"/>
                  </a:lnTo>
                  <a:lnTo>
                    <a:pt x="76187" y="810768"/>
                  </a:lnTo>
                  <a:close/>
                </a:path>
                <a:path w="134620" h="1000125">
                  <a:moveTo>
                    <a:pt x="76187" y="675132"/>
                  </a:moveTo>
                  <a:lnTo>
                    <a:pt x="56388" y="675132"/>
                  </a:lnTo>
                  <a:lnTo>
                    <a:pt x="56388" y="729996"/>
                  </a:lnTo>
                  <a:lnTo>
                    <a:pt x="76187" y="729996"/>
                  </a:lnTo>
                  <a:lnTo>
                    <a:pt x="76187" y="675132"/>
                  </a:lnTo>
                  <a:close/>
                </a:path>
                <a:path w="134620" h="1000125">
                  <a:moveTo>
                    <a:pt x="76187" y="541020"/>
                  </a:moveTo>
                  <a:lnTo>
                    <a:pt x="56388" y="541020"/>
                  </a:lnTo>
                  <a:lnTo>
                    <a:pt x="56388" y="594360"/>
                  </a:lnTo>
                  <a:lnTo>
                    <a:pt x="76187" y="594360"/>
                  </a:lnTo>
                  <a:lnTo>
                    <a:pt x="76187" y="541020"/>
                  </a:lnTo>
                  <a:close/>
                </a:path>
                <a:path w="134620" h="1000125">
                  <a:moveTo>
                    <a:pt x="76187" y="405384"/>
                  </a:moveTo>
                  <a:lnTo>
                    <a:pt x="56388" y="405384"/>
                  </a:lnTo>
                  <a:lnTo>
                    <a:pt x="56388" y="458724"/>
                  </a:lnTo>
                  <a:lnTo>
                    <a:pt x="76187" y="458724"/>
                  </a:lnTo>
                  <a:lnTo>
                    <a:pt x="76187" y="405384"/>
                  </a:lnTo>
                  <a:close/>
                </a:path>
                <a:path w="134620" h="1000125">
                  <a:moveTo>
                    <a:pt x="76187" y="271272"/>
                  </a:moveTo>
                  <a:lnTo>
                    <a:pt x="56388" y="271272"/>
                  </a:lnTo>
                  <a:lnTo>
                    <a:pt x="56388" y="324612"/>
                  </a:lnTo>
                  <a:lnTo>
                    <a:pt x="76187" y="324612"/>
                  </a:lnTo>
                  <a:lnTo>
                    <a:pt x="76187" y="271272"/>
                  </a:lnTo>
                  <a:close/>
                </a:path>
                <a:path w="134620" h="1000125">
                  <a:moveTo>
                    <a:pt x="76187" y="134112"/>
                  </a:moveTo>
                  <a:lnTo>
                    <a:pt x="56388" y="134112"/>
                  </a:lnTo>
                  <a:lnTo>
                    <a:pt x="56388" y="190500"/>
                  </a:lnTo>
                  <a:lnTo>
                    <a:pt x="76187" y="190500"/>
                  </a:lnTo>
                  <a:lnTo>
                    <a:pt x="76187" y="134112"/>
                  </a:lnTo>
                  <a:close/>
                </a:path>
                <a:path w="134620" h="1000125">
                  <a:moveTo>
                    <a:pt x="76187" y="0"/>
                  </a:moveTo>
                  <a:lnTo>
                    <a:pt x="56388" y="0"/>
                  </a:lnTo>
                  <a:lnTo>
                    <a:pt x="56388" y="53340"/>
                  </a:lnTo>
                  <a:lnTo>
                    <a:pt x="76187" y="53340"/>
                  </a:lnTo>
                  <a:lnTo>
                    <a:pt x="76187" y="0"/>
                  </a:lnTo>
                  <a:close/>
                </a:path>
                <a:path w="134620" h="1000125">
                  <a:moveTo>
                    <a:pt x="105156" y="946404"/>
                  </a:moveTo>
                  <a:lnTo>
                    <a:pt x="86868" y="946404"/>
                  </a:lnTo>
                  <a:lnTo>
                    <a:pt x="86868" y="999744"/>
                  </a:lnTo>
                  <a:lnTo>
                    <a:pt x="105156" y="999744"/>
                  </a:lnTo>
                  <a:lnTo>
                    <a:pt x="105156" y="946404"/>
                  </a:lnTo>
                  <a:close/>
                </a:path>
                <a:path w="134620" h="1000125">
                  <a:moveTo>
                    <a:pt x="105156" y="810768"/>
                  </a:moveTo>
                  <a:lnTo>
                    <a:pt x="86868" y="810768"/>
                  </a:lnTo>
                  <a:lnTo>
                    <a:pt x="86868" y="865632"/>
                  </a:lnTo>
                  <a:lnTo>
                    <a:pt x="105156" y="865632"/>
                  </a:lnTo>
                  <a:lnTo>
                    <a:pt x="105156" y="810768"/>
                  </a:lnTo>
                  <a:close/>
                </a:path>
                <a:path w="134620" h="1000125">
                  <a:moveTo>
                    <a:pt x="105156" y="675132"/>
                  </a:moveTo>
                  <a:lnTo>
                    <a:pt x="86868" y="675132"/>
                  </a:lnTo>
                  <a:lnTo>
                    <a:pt x="86868" y="729996"/>
                  </a:lnTo>
                  <a:lnTo>
                    <a:pt x="105156" y="729996"/>
                  </a:lnTo>
                  <a:lnTo>
                    <a:pt x="105156" y="675132"/>
                  </a:lnTo>
                  <a:close/>
                </a:path>
                <a:path w="134620" h="1000125">
                  <a:moveTo>
                    <a:pt x="105156" y="541020"/>
                  </a:moveTo>
                  <a:lnTo>
                    <a:pt x="86868" y="541020"/>
                  </a:lnTo>
                  <a:lnTo>
                    <a:pt x="86868" y="594360"/>
                  </a:lnTo>
                  <a:lnTo>
                    <a:pt x="105156" y="594360"/>
                  </a:lnTo>
                  <a:lnTo>
                    <a:pt x="105156" y="541020"/>
                  </a:lnTo>
                  <a:close/>
                </a:path>
                <a:path w="134620" h="1000125">
                  <a:moveTo>
                    <a:pt x="105156" y="405384"/>
                  </a:moveTo>
                  <a:lnTo>
                    <a:pt x="86868" y="405384"/>
                  </a:lnTo>
                  <a:lnTo>
                    <a:pt x="86868" y="458724"/>
                  </a:lnTo>
                  <a:lnTo>
                    <a:pt x="105156" y="458724"/>
                  </a:lnTo>
                  <a:lnTo>
                    <a:pt x="105156" y="405384"/>
                  </a:lnTo>
                  <a:close/>
                </a:path>
                <a:path w="134620" h="1000125">
                  <a:moveTo>
                    <a:pt x="105156" y="271272"/>
                  </a:moveTo>
                  <a:lnTo>
                    <a:pt x="86868" y="271272"/>
                  </a:lnTo>
                  <a:lnTo>
                    <a:pt x="86868" y="324612"/>
                  </a:lnTo>
                  <a:lnTo>
                    <a:pt x="105156" y="324612"/>
                  </a:lnTo>
                  <a:lnTo>
                    <a:pt x="105156" y="271272"/>
                  </a:lnTo>
                  <a:close/>
                </a:path>
                <a:path w="134620" h="1000125">
                  <a:moveTo>
                    <a:pt x="105156" y="134112"/>
                  </a:moveTo>
                  <a:lnTo>
                    <a:pt x="86868" y="134112"/>
                  </a:lnTo>
                  <a:lnTo>
                    <a:pt x="86868" y="190500"/>
                  </a:lnTo>
                  <a:lnTo>
                    <a:pt x="105156" y="190500"/>
                  </a:lnTo>
                  <a:lnTo>
                    <a:pt x="105156" y="134112"/>
                  </a:lnTo>
                  <a:close/>
                </a:path>
                <a:path w="134620" h="1000125">
                  <a:moveTo>
                    <a:pt x="105156" y="0"/>
                  </a:moveTo>
                  <a:lnTo>
                    <a:pt x="86868" y="0"/>
                  </a:lnTo>
                  <a:lnTo>
                    <a:pt x="86868" y="53340"/>
                  </a:lnTo>
                  <a:lnTo>
                    <a:pt x="105156" y="53340"/>
                  </a:lnTo>
                  <a:lnTo>
                    <a:pt x="105156" y="0"/>
                  </a:lnTo>
                  <a:close/>
                </a:path>
                <a:path w="134620" h="1000125">
                  <a:moveTo>
                    <a:pt x="134112" y="946404"/>
                  </a:moveTo>
                  <a:lnTo>
                    <a:pt x="115824" y="946404"/>
                  </a:lnTo>
                  <a:lnTo>
                    <a:pt x="115824" y="999744"/>
                  </a:lnTo>
                  <a:lnTo>
                    <a:pt x="134112" y="999744"/>
                  </a:lnTo>
                  <a:lnTo>
                    <a:pt x="134112" y="946404"/>
                  </a:lnTo>
                  <a:close/>
                </a:path>
                <a:path w="134620" h="1000125">
                  <a:moveTo>
                    <a:pt x="134112" y="810768"/>
                  </a:moveTo>
                  <a:lnTo>
                    <a:pt x="115824" y="810768"/>
                  </a:lnTo>
                  <a:lnTo>
                    <a:pt x="115824" y="865632"/>
                  </a:lnTo>
                  <a:lnTo>
                    <a:pt x="134112" y="865632"/>
                  </a:lnTo>
                  <a:lnTo>
                    <a:pt x="134112" y="810768"/>
                  </a:lnTo>
                  <a:close/>
                </a:path>
                <a:path w="134620" h="1000125">
                  <a:moveTo>
                    <a:pt x="134112" y="675132"/>
                  </a:moveTo>
                  <a:lnTo>
                    <a:pt x="115824" y="675132"/>
                  </a:lnTo>
                  <a:lnTo>
                    <a:pt x="115824" y="729996"/>
                  </a:lnTo>
                  <a:lnTo>
                    <a:pt x="134112" y="729996"/>
                  </a:lnTo>
                  <a:lnTo>
                    <a:pt x="134112" y="675132"/>
                  </a:lnTo>
                  <a:close/>
                </a:path>
                <a:path w="134620" h="1000125">
                  <a:moveTo>
                    <a:pt x="134112" y="541020"/>
                  </a:moveTo>
                  <a:lnTo>
                    <a:pt x="115824" y="541020"/>
                  </a:lnTo>
                  <a:lnTo>
                    <a:pt x="115824" y="594360"/>
                  </a:lnTo>
                  <a:lnTo>
                    <a:pt x="134112" y="594360"/>
                  </a:lnTo>
                  <a:lnTo>
                    <a:pt x="134112" y="541020"/>
                  </a:lnTo>
                  <a:close/>
                </a:path>
                <a:path w="134620" h="1000125">
                  <a:moveTo>
                    <a:pt x="134112" y="405384"/>
                  </a:moveTo>
                  <a:lnTo>
                    <a:pt x="115824" y="405384"/>
                  </a:lnTo>
                  <a:lnTo>
                    <a:pt x="115824" y="458724"/>
                  </a:lnTo>
                  <a:lnTo>
                    <a:pt x="134112" y="458724"/>
                  </a:lnTo>
                  <a:lnTo>
                    <a:pt x="134112" y="405384"/>
                  </a:lnTo>
                  <a:close/>
                </a:path>
                <a:path w="134620" h="1000125">
                  <a:moveTo>
                    <a:pt x="134112" y="271272"/>
                  </a:moveTo>
                  <a:lnTo>
                    <a:pt x="115824" y="271272"/>
                  </a:lnTo>
                  <a:lnTo>
                    <a:pt x="115824" y="324612"/>
                  </a:lnTo>
                  <a:lnTo>
                    <a:pt x="134112" y="324612"/>
                  </a:lnTo>
                  <a:lnTo>
                    <a:pt x="134112" y="271272"/>
                  </a:lnTo>
                  <a:close/>
                </a:path>
                <a:path w="134620" h="1000125">
                  <a:moveTo>
                    <a:pt x="134112" y="134112"/>
                  </a:moveTo>
                  <a:lnTo>
                    <a:pt x="115824" y="134112"/>
                  </a:lnTo>
                  <a:lnTo>
                    <a:pt x="115824" y="190500"/>
                  </a:lnTo>
                  <a:lnTo>
                    <a:pt x="134112" y="190500"/>
                  </a:lnTo>
                  <a:lnTo>
                    <a:pt x="134112" y="134112"/>
                  </a:lnTo>
                  <a:close/>
                </a:path>
                <a:path w="134620" h="1000125">
                  <a:moveTo>
                    <a:pt x="134112" y="0"/>
                  </a:moveTo>
                  <a:lnTo>
                    <a:pt x="115824" y="0"/>
                  </a:lnTo>
                  <a:lnTo>
                    <a:pt x="115824" y="53340"/>
                  </a:lnTo>
                  <a:lnTo>
                    <a:pt x="134112" y="53340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007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907523" y="596036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7" y="30480"/>
                  </a:lnTo>
                  <a:lnTo>
                    <a:pt x="23622" y="30480"/>
                  </a:lnTo>
                  <a:lnTo>
                    <a:pt x="30479" y="23660"/>
                  </a:lnTo>
                  <a:lnTo>
                    <a:pt x="30479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962388" y="5012435"/>
              <a:ext cx="30480" cy="978535"/>
            </a:xfrm>
            <a:custGeom>
              <a:avLst/>
              <a:gdLst/>
              <a:ahLst/>
              <a:cxnLst/>
              <a:rect l="l" t="t" r="r" b="b"/>
              <a:pathLst>
                <a:path w="30479" h="978535">
                  <a:moveTo>
                    <a:pt x="30480" y="954747"/>
                  </a:moveTo>
                  <a:lnTo>
                    <a:pt x="23622" y="947928"/>
                  </a:lnTo>
                  <a:lnTo>
                    <a:pt x="6858" y="947928"/>
                  </a:lnTo>
                  <a:lnTo>
                    <a:pt x="0" y="954747"/>
                  </a:lnTo>
                  <a:lnTo>
                    <a:pt x="0" y="963168"/>
                  </a:lnTo>
                  <a:lnTo>
                    <a:pt x="0" y="971588"/>
                  </a:lnTo>
                  <a:lnTo>
                    <a:pt x="6858" y="978408"/>
                  </a:lnTo>
                  <a:lnTo>
                    <a:pt x="23622" y="978408"/>
                  </a:lnTo>
                  <a:lnTo>
                    <a:pt x="30480" y="971588"/>
                  </a:lnTo>
                  <a:lnTo>
                    <a:pt x="30480" y="954747"/>
                  </a:lnTo>
                  <a:close/>
                </a:path>
                <a:path w="30479" h="978535">
                  <a:moveTo>
                    <a:pt x="30480" y="819111"/>
                  </a:moveTo>
                  <a:lnTo>
                    <a:pt x="23622" y="812292"/>
                  </a:lnTo>
                  <a:lnTo>
                    <a:pt x="6858" y="812292"/>
                  </a:lnTo>
                  <a:lnTo>
                    <a:pt x="0" y="819111"/>
                  </a:lnTo>
                  <a:lnTo>
                    <a:pt x="0" y="827532"/>
                  </a:lnTo>
                  <a:lnTo>
                    <a:pt x="0" y="835952"/>
                  </a:lnTo>
                  <a:lnTo>
                    <a:pt x="6858" y="842772"/>
                  </a:lnTo>
                  <a:lnTo>
                    <a:pt x="23622" y="842772"/>
                  </a:lnTo>
                  <a:lnTo>
                    <a:pt x="30480" y="835952"/>
                  </a:lnTo>
                  <a:lnTo>
                    <a:pt x="30480" y="819111"/>
                  </a:lnTo>
                  <a:close/>
                </a:path>
                <a:path w="30479" h="978535">
                  <a:moveTo>
                    <a:pt x="30480" y="683475"/>
                  </a:moveTo>
                  <a:lnTo>
                    <a:pt x="23622" y="676656"/>
                  </a:lnTo>
                  <a:lnTo>
                    <a:pt x="6858" y="676656"/>
                  </a:lnTo>
                  <a:lnTo>
                    <a:pt x="0" y="683475"/>
                  </a:lnTo>
                  <a:lnTo>
                    <a:pt x="0" y="691896"/>
                  </a:lnTo>
                  <a:lnTo>
                    <a:pt x="0" y="700316"/>
                  </a:lnTo>
                  <a:lnTo>
                    <a:pt x="6858" y="707136"/>
                  </a:lnTo>
                  <a:lnTo>
                    <a:pt x="23622" y="707136"/>
                  </a:lnTo>
                  <a:lnTo>
                    <a:pt x="30480" y="700316"/>
                  </a:lnTo>
                  <a:lnTo>
                    <a:pt x="30480" y="683475"/>
                  </a:lnTo>
                  <a:close/>
                </a:path>
                <a:path w="30479" h="978535">
                  <a:moveTo>
                    <a:pt x="30480" y="549021"/>
                  </a:moveTo>
                  <a:lnTo>
                    <a:pt x="23622" y="542544"/>
                  </a:lnTo>
                  <a:lnTo>
                    <a:pt x="6858" y="542544"/>
                  </a:lnTo>
                  <a:lnTo>
                    <a:pt x="0" y="549021"/>
                  </a:lnTo>
                  <a:lnTo>
                    <a:pt x="0" y="557022"/>
                  </a:lnTo>
                  <a:lnTo>
                    <a:pt x="0" y="565023"/>
                  </a:lnTo>
                  <a:lnTo>
                    <a:pt x="6858" y="571500"/>
                  </a:lnTo>
                  <a:lnTo>
                    <a:pt x="23622" y="571500"/>
                  </a:lnTo>
                  <a:lnTo>
                    <a:pt x="30480" y="565023"/>
                  </a:lnTo>
                  <a:lnTo>
                    <a:pt x="30480" y="549021"/>
                  </a:lnTo>
                  <a:close/>
                </a:path>
                <a:path w="30479" h="978535">
                  <a:moveTo>
                    <a:pt x="30480" y="413385"/>
                  </a:moveTo>
                  <a:lnTo>
                    <a:pt x="23622" y="406908"/>
                  </a:lnTo>
                  <a:lnTo>
                    <a:pt x="6858" y="406908"/>
                  </a:lnTo>
                  <a:lnTo>
                    <a:pt x="0" y="413385"/>
                  </a:lnTo>
                  <a:lnTo>
                    <a:pt x="0" y="421386"/>
                  </a:lnTo>
                  <a:lnTo>
                    <a:pt x="0" y="429387"/>
                  </a:lnTo>
                  <a:lnTo>
                    <a:pt x="6858" y="435864"/>
                  </a:lnTo>
                  <a:lnTo>
                    <a:pt x="23622" y="435864"/>
                  </a:lnTo>
                  <a:lnTo>
                    <a:pt x="30480" y="429387"/>
                  </a:lnTo>
                  <a:lnTo>
                    <a:pt x="30480" y="413385"/>
                  </a:lnTo>
                  <a:close/>
                </a:path>
                <a:path w="30479" h="978535">
                  <a:moveTo>
                    <a:pt x="30480" y="278130"/>
                  </a:moveTo>
                  <a:lnTo>
                    <a:pt x="23622" y="271272"/>
                  </a:lnTo>
                  <a:lnTo>
                    <a:pt x="6858" y="271272"/>
                  </a:lnTo>
                  <a:lnTo>
                    <a:pt x="0" y="278130"/>
                  </a:lnTo>
                  <a:lnTo>
                    <a:pt x="0" y="286512"/>
                  </a:lnTo>
                  <a:lnTo>
                    <a:pt x="0" y="294894"/>
                  </a:lnTo>
                  <a:lnTo>
                    <a:pt x="6858" y="301752"/>
                  </a:lnTo>
                  <a:lnTo>
                    <a:pt x="23622" y="301752"/>
                  </a:lnTo>
                  <a:lnTo>
                    <a:pt x="30480" y="294894"/>
                  </a:lnTo>
                  <a:lnTo>
                    <a:pt x="30480" y="278130"/>
                  </a:lnTo>
                  <a:close/>
                </a:path>
                <a:path w="30479" h="978535">
                  <a:moveTo>
                    <a:pt x="30480" y="143637"/>
                  </a:moveTo>
                  <a:lnTo>
                    <a:pt x="23622" y="137160"/>
                  </a:lnTo>
                  <a:lnTo>
                    <a:pt x="6858" y="137160"/>
                  </a:lnTo>
                  <a:lnTo>
                    <a:pt x="0" y="143637"/>
                  </a:lnTo>
                  <a:lnTo>
                    <a:pt x="0" y="151638"/>
                  </a:lnTo>
                  <a:lnTo>
                    <a:pt x="0" y="159639"/>
                  </a:lnTo>
                  <a:lnTo>
                    <a:pt x="6858" y="166116"/>
                  </a:lnTo>
                  <a:lnTo>
                    <a:pt x="23622" y="166116"/>
                  </a:lnTo>
                  <a:lnTo>
                    <a:pt x="30480" y="159639"/>
                  </a:lnTo>
                  <a:lnTo>
                    <a:pt x="30480" y="143637"/>
                  </a:lnTo>
                  <a:close/>
                </a:path>
                <a:path w="30479" h="978535">
                  <a:moveTo>
                    <a:pt x="30480" y="7112"/>
                  </a:moveTo>
                  <a:lnTo>
                    <a:pt x="23622" y="0"/>
                  </a:lnTo>
                  <a:lnTo>
                    <a:pt x="6858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6858" y="32004"/>
                  </a:lnTo>
                  <a:lnTo>
                    <a:pt x="23622" y="32004"/>
                  </a:lnTo>
                  <a:lnTo>
                    <a:pt x="30480" y="24892"/>
                  </a:lnTo>
                  <a:lnTo>
                    <a:pt x="30480" y="7112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648443" y="5062727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3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3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48443" y="5062727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3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3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3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224771" y="5062727"/>
              <a:ext cx="495300" cy="1169035"/>
            </a:xfrm>
            <a:custGeom>
              <a:avLst/>
              <a:gdLst/>
              <a:ahLst/>
              <a:cxnLst/>
              <a:rect l="l" t="t" r="r" b="b"/>
              <a:pathLst>
                <a:path w="495300" h="1169035">
                  <a:moveTo>
                    <a:pt x="455549" y="0"/>
                  </a:moveTo>
                  <a:lnTo>
                    <a:pt x="39750" y="0"/>
                  </a:lnTo>
                  <a:lnTo>
                    <a:pt x="24324" y="3133"/>
                  </a:lnTo>
                  <a:lnTo>
                    <a:pt x="11683" y="11731"/>
                  </a:lnTo>
                  <a:lnTo>
                    <a:pt x="3139" y="24592"/>
                  </a:lnTo>
                  <a:lnTo>
                    <a:pt x="0" y="40513"/>
                  </a:lnTo>
                  <a:lnTo>
                    <a:pt x="0" y="1129423"/>
                  </a:lnTo>
                  <a:lnTo>
                    <a:pt x="3139" y="1144754"/>
                  </a:lnTo>
                  <a:lnTo>
                    <a:pt x="11684" y="1157309"/>
                  </a:lnTo>
                  <a:lnTo>
                    <a:pt x="24324" y="1165792"/>
                  </a:lnTo>
                  <a:lnTo>
                    <a:pt x="39750" y="1168908"/>
                  </a:lnTo>
                  <a:lnTo>
                    <a:pt x="455549" y="1168908"/>
                  </a:lnTo>
                  <a:lnTo>
                    <a:pt x="470975" y="1165792"/>
                  </a:lnTo>
                  <a:lnTo>
                    <a:pt x="483616" y="1157309"/>
                  </a:lnTo>
                  <a:lnTo>
                    <a:pt x="492160" y="1144754"/>
                  </a:lnTo>
                  <a:lnTo>
                    <a:pt x="495300" y="1129423"/>
                  </a:lnTo>
                  <a:lnTo>
                    <a:pt x="495300" y="40513"/>
                  </a:lnTo>
                  <a:lnTo>
                    <a:pt x="492160" y="24592"/>
                  </a:lnTo>
                  <a:lnTo>
                    <a:pt x="483615" y="11731"/>
                  </a:lnTo>
                  <a:lnTo>
                    <a:pt x="470975" y="3133"/>
                  </a:lnTo>
                  <a:lnTo>
                    <a:pt x="455549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270491" y="5126735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8" y="0"/>
                  </a:lnTo>
                  <a:lnTo>
                    <a:pt x="0" y="4952"/>
                  </a:lnTo>
                  <a:lnTo>
                    <a:pt x="0" y="88011"/>
                  </a:lnTo>
                  <a:lnTo>
                    <a:pt x="5968" y="92963"/>
                  </a:lnTo>
                  <a:lnTo>
                    <a:pt x="388238" y="92963"/>
                  </a:lnTo>
                  <a:lnTo>
                    <a:pt x="393191" y="88011"/>
                  </a:lnTo>
                  <a:lnTo>
                    <a:pt x="393191" y="82041"/>
                  </a:lnTo>
                  <a:lnTo>
                    <a:pt x="393191" y="4952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550907" y="5157215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79" h="32385">
                  <a:moveTo>
                    <a:pt x="23622" y="0"/>
                  </a:moveTo>
                  <a:lnTo>
                    <a:pt x="6858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6858" y="32003"/>
                  </a:lnTo>
                  <a:lnTo>
                    <a:pt x="23622" y="32003"/>
                  </a:lnTo>
                  <a:lnTo>
                    <a:pt x="30480" y="24891"/>
                  </a:lnTo>
                  <a:lnTo>
                    <a:pt x="30480" y="7111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270491" y="5262372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8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8" y="92963"/>
                  </a:lnTo>
                  <a:lnTo>
                    <a:pt x="388238" y="92963"/>
                  </a:lnTo>
                  <a:lnTo>
                    <a:pt x="393191" y="88010"/>
                  </a:lnTo>
                  <a:lnTo>
                    <a:pt x="393191" y="82041"/>
                  </a:lnTo>
                  <a:lnTo>
                    <a:pt x="393191" y="4952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550907" y="529437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8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858" y="28956"/>
                  </a:lnTo>
                  <a:lnTo>
                    <a:pt x="23622" y="28956"/>
                  </a:lnTo>
                  <a:lnTo>
                    <a:pt x="30480" y="22479"/>
                  </a:lnTo>
                  <a:lnTo>
                    <a:pt x="30480" y="647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270491" y="5396483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8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8" y="92963"/>
                  </a:lnTo>
                  <a:lnTo>
                    <a:pt x="388238" y="92963"/>
                  </a:lnTo>
                  <a:lnTo>
                    <a:pt x="393191" y="88010"/>
                  </a:lnTo>
                  <a:lnTo>
                    <a:pt x="393191" y="82041"/>
                  </a:lnTo>
                  <a:lnTo>
                    <a:pt x="393191" y="4952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550907" y="5430011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8" y="0"/>
                  </a:lnTo>
                  <a:lnTo>
                    <a:pt x="0" y="6476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858" y="28956"/>
                  </a:lnTo>
                  <a:lnTo>
                    <a:pt x="23622" y="28956"/>
                  </a:lnTo>
                  <a:lnTo>
                    <a:pt x="30480" y="22478"/>
                  </a:lnTo>
                  <a:lnTo>
                    <a:pt x="30480" y="647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270491" y="5532119"/>
              <a:ext cx="393700" cy="94615"/>
            </a:xfrm>
            <a:custGeom>
              <a:avLst/>
              <a:gdLst/>
              <a:ahLst/>
              <a:cxnLst/>
              <a:rect l="l" t="t" r="r" b="b"/>
              <a:pathLst>
                <a:path w="393700" h="94614">
                  <a:moveTo>
                    <a:pt x="388238" y="0"/>
                  </a:moveTo>
                  <a:lnTo>
                    <a:pt x="5968" y="0"/>
                  </a:lnTo>
                  <a:lnTo>
                    <a:pt x="0" y="5079"/>
                  </a:lnTo>
                  <a:lnTo>
                    <a:pt x="0" y="89458"/>
                  </a:lnTo>
                  <a:lnTo>
                    <a:pt x="5968" y="94487"/>
                  </a:lnTo>
                  <a:lnTo>
                    <a:pt x="388238" y="94487"/>
                  </a:lnTo>
                  <a:lnTo>
                    <a:pt x="393191" y="89458"/>
                  </a:lnTo>
                  <a:lnTo>
                    <a:pt x="393191" y="83426"/>
                  </a:lnTo>
                  <a:lnTo>
                    <a:pt x="393191" y="5079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550907" y="556412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23621"/>
                  </a:lnTo>
                  <a:lnTo>
                    <a:pt x="6858" y="30479"/>
                  </a:lnTo>
                  <a:lnTo>
                    <a:pt x="23622" y="30479"/>
                  </a:lnTo>
                  <a:lnTo>
                    <a:pt x="30480" y="23621"/>
                  </a:lnTo>
                  <a:lnTo>
                    <a:pt x="30480" y="685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270491" y="5667755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8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8" y="92964"/>
                  </a:lnTo>
                  <a:lnTo>
                    <a:pt x="388238" y="92964"/>
                  </a:lnTo>
                  <a:lnTo>
                    <a:pt x="393191" y="88023"/>
                  </a:lnTo>
                  <a:lnTo>
                    <a:pt x="393191" y="81089"/>
                  </a:lnTo>
                  <a:lnTo>
                    <a:pt x="393191" y="4940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550907" y="5699759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8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858" y="28955"/>
                  </a:lnTo>
                  <a:lnTo>
                    <a:pt x="23622" y="28955"/>
                  </a:lnTo>
                  <a:lnTo>
                    <a:pt x="30480" y="22478"/>
                  </a:lnTo>
                  <a:lnTo>
                    <a:pt x="30480" y="647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270491" y="5803391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8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8" y="92964"/>
                  </a:lnTo>
                  <a:lnTo>
                    <a:pt x="388238" y="92964"/>
                  </a:lnTo>
                  <a:lnTo>
                    <a:pt x="393191" y="88023"/>
                  </a:lnTo>
                  <a:lnTo>
                    <a:pt x="393191" y="81089"/>
                  </a:lnTo>
                  <a:lnTo>
                    <a:pt x="393191" y="4940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550907" y="583387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58" y="30479"/>
                  </a:lnTo>
                  <a:lnTo>
                    <a:pt x="23622" y="30479"/>
                  </a:lnTo>
                  <a:lnTo>
                    <a:pt x="30480" y="23660"/>
                  </a:lnTo>
                  <a:lnTo>
                    <a:pt x="30480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270491" y="5939027"/>
              <a:ext cx="393700" cy="91440"/>
            </a:xfrm>
            <a:custGeom>
              <a:avLst/>
              <a:gdLst/>
              <a:ahLst/>
              <a:cxnLst/>
              <a:rect l="l" t="t" r="r" b="b"/>
              <a:pathLst>
                <a:path w="393700" h="91439">
                  <a:moveTo>
                    <a:pt x="388238" y="0"/>
                  </a:moveTo>
                  <a:lnTo>
                    <a:pt x="5968" y="0"/>
                  </a:lnTo>
                  <a:lnTo>
                    <a:pt x="0" y="4864"/>
                  </a:lnTo>
                  <a:lnTo>
                    <a:pt x="0" y="86575"/>
                  </a:lnTo>
                  <a:lnTo>
                    <a:pt x="5968" y="91440"/>
                  </a:lnTo>
                  <a:lnTo>
                    <a:pt x="388238" y="91440"/>
                  </a:lnTo>
                  <a:lnTo>
                    <a:pt x="393191" y="86575"/>
                  </a:lnTo>
                  <a:lnTo>
                    <a:pt x="393191" y="79768"/>
                  </a:lnTo>
                  <a:lnTo>
                    <a:pt x="393191" y="4864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550907" y="596950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58" y="30479"/>
                  </a:lnTo>
                  <a:lnTo>
                    <a:pt x="23622" y="30479"/>
                  </a:lnTo>
                  <a:lnTo>
                    <a:pt x="30480" y="23660"/>
                  </a:lnTo>
                  <a:lnTo>
                    <a:pt x="30480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270491" y="6073139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8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8" y="92964"/>
                  </a:lnTo>
                  <a:lnTo>
                    <a:pt x="388238" y="92964"/>
                  </a:lnTo>
                  <a:lnTo>
                    <a:pt x="393191" y="88023"/>
                  </a:lnTo>
                  <a:lnTo>
                    <a:pt x="393191" y="81102"/>
                  </a:lnTo>
                  <a:lnTo>
                    <a:pt x="393191" y="4940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297924" y="5146547"/>
              <a:ext cx="134620" cy="1000125"/>
            </a:xfrm>
            <a:custGeom>
              <a:avLst/>
              <a:gdLst/>
              <a:ahLst/>
              <a:cxnLst/>
              <a:rect l="l" t="t" r="r" b="b"/>
              <a:pathLst>
                <a:path w="134620" h="1000125">
                  <a:moveTo>
                    <a:pt x="18288" y="946404"/>
                  </a:moveTo>
                  <a:lnTo>
                    <a:pt x="0" y="946404"/>
                  </a:lnTo>
                  <a:lnTo>
                    <a:pt x="0" y="999744"/>
                  </a:lnTo>
                  <a:lnTo>
                    <a:pt x="18288" y="999744"/>
                  </a:lnTo>
                  <a:lnTo>
                    <a:pt x="18288" y="946404"/>
                  </a:lnTo>
                  <a:close/>
                </a:path>
                <a:path w="134620" h="1000125">
                  <a:moveTo>
                    <a:pt x="18288" y="810780"/>
                  </a:moveTo>
                  <a:lnTo>
                    <a:pt x="0" y="810780"/>
                  </a:lnTo>
                  <a:lnTo>
                    <a:pt x="0" y="865632"/>
                  </a:lnTo>
                  <a:lnTo>
                    <a:pt x="18288" y="865632"/>
                  </a:lnTo>
                  <a:lnTo>
                    <a:pt x="18288" y="810780"/>
                  </a:lnTo>
                  <a:close/>
                </a:path>
                <a:path w="134620" h="1000125">
                  <a:moveTo>
                    <a:pt x="18288" y="675132"/>
                  </a:moveTo>
                  <a:lnTo>
                    <a:pt x="0" y="675132"/>
                  </a:lnTo>
                  <a:lnTo>
                    <a:pt x="0" y="729996"/>
                  </a:lnTo>
                  <a:lnTo>
                    <a:pt x="18288" y="729996"/>
                  </a:lnTo>
                  <a:lnTo>
                    <a:pt x="18288" y="675132"/>
                  </a:lnTo>
                  <a:close/>
                </a:path>
                <a:path w="134620" h="1000125">
                  <a:moveTo>
                    <a:pt x="18288" y="541020"/>
                  </a:moveTo>
                  <a:lnTo>
                    <a:pt x="0" y="541020"/>
                  </a:lnTo>
                  <a:lnTo>
                    <a:pt x="0" y="594360"/>
                  </a:lnTo>
                  <a:lnTo>
                    <a:pt x="18288" y="594360"/>
                  </a:lnTo>
                  <a:lnTo>
                    <a:pt x="18288" y="541020"/>
                  </a:lnTo>
                  <a:close/>
                </a:path>
                <a:path w="134620" h="1000125">
                  <a:moveTo>
                    <a:pt x="18288" y="406908"/>
                  </a:moveTo>
                  <a:lnTo>
                    <a:pt x="0" y="406908"/>
                  </a:lnTo>
                  <a:lnTo>
                    <a:pt x="0" y="458724"/>
                  </a:lnTo>
                  <a:lnTo>
                    <a:pt x="18288" y="458724"/>
                  </a:lnTo>
                  <a:lnTo>
                    <a:pt x="18288" y="406908"/>
                  </a:lnTo>
                  <a:close/>
                </a:path>
                <a:path w="134620" h="1000125">
                  <a:moveTo>
                    <a:pt x="18288" y="271272"/>
                  </a:moveTo>
                  <a:lnTo>
                    <a:pt x="0" y="271272"/>
                  </a:lnTo>
                  <a:lnTo>
                    <a:pt x="0" y="324612"/>
                  </a:lnTo>
                  <a:lnTo>
                    <a:pt x="18288" y="324612"/>
                  </a:lnTo>
                  <a:lnTo>
                    <a:pt x="18288" y="271272"/>
                  </a:lnTo>
                  <a:close/>
                </a:path>
                <a:path w="134620" h="1000125">
                  <a:moveTo>
                    <a:pt x="18288" y="134112"/>
                  </a:moveTo>
                  <a:lnTo>
                    <a:pt x="0" y="134112"/>
                  </a:lnTo>
                  <a:lnTo>
                    <a:pt x="0" y="190500"/>
                  </a:lnTo>
                  <a:lnTo>
                    <a:pt x="18288" y="190500"/>
                  </a:lnTo>
                  <a:lnTo>
                    <a:pt x="18288" y="134112"/>
                  </a:lnTo>
                  <a:close/>
                </a:path>
                <a:path w="134620" h="1000125">
                  <a:moveTo>
                    <a:pt x="18288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18288" y="53340"/>
                  </a:lnTo>
                  <a:lnTo>
                    <a:pt x="18288" y="0"/>
                  </a:lnTo>
                  <a:close/>
                </a:path>
                <a:path w="134620" h="1000125">
                  <a:moveTo>
                    <a:pt x="48755" y="946404"/>
                  </a:moveTo>
                  <a:lnTo>
                    <a:pt x="28956" y="946404"/>
                  </a:lnTo>
                  <a:lnTo>
                    <a:pt x="28956" y="999744"/>
                  </a:lnTo>
                  <a:lnTo>
                    <a:pt x="48755" y="999744"/>
                  </a:lnTo>
                  <a:lnTo>
                    <a:pt x="48755" y="946404"/>
                  </a:lnTo>
                  <a:close/>
                </a:path>
                <a:path w="134620" h="1000125">
                  <a:moveTo>
                    <a:pt x="48755" y="810780"/>
                  </a:moveTo>
                  <a:lnTo>
                    <a:pt x="28956" y="810780"/>
                  </a:lnTo>
                  <a:lnTo>
                    <a:pt x="28956" y="865632"/>
                  </a:lnTo>
                  <a:lnTo>
                    <a:pt x="48755" y="865632"/>
                  </a:lnTo>
                  <a:lnTo>
                    <a:pt x="48755" y="810780"/>
                  </a:lnTo>
                  <a:close/>
                </a:path>
                <a:path w="134620" h="1000125">
                  <a:moveTo>
                    <a:pt x="48755" y="675132"/>
                  </a:moveTo>
                  <a:lnTo>
                    <a:pt x="28956" y="675132"/>
                  </a:lnTo>
                  <a:lnTo>
                    <a:pt x="28956" y="729996"/>
                  </a:lnTo>
                  <a:lnTo>
                    <a:pt x="48755" y="729996"/>
                  </a:lnTo>
                  <a:lnTo>
                    <a:pt x="48755" y="675132"/>
                  </a:lnTo>
                  <a:close/>
                </a:path>
                <a:path w="134620" h="1000125">
                  <a:moveTo>
                    <a:pt x="48755" y="541020"/>
                  </a:moveTo>
                  <a:lnTo>
                    <a:pt x="28956" y="541020"/>
                  </a:lnTo>
                  <a:lnTo>
                    <a:pt x="28956" y="594360"/>
                  </a:lnTo>
                  <a:lnTo>
                    <a:pt x="48755" y="594360"/>
                  </a:lnTo>
                  <a:lnTo>
                    <a:pt x="48755" y="541020"/>
                  </a:lnTo>
                  <a:close/>
                </a:path>
                <a:path w="134620" h="1000125">
                  <a:moveTo>
                    <a:pt x="48755" y="406908"/>
                  </a:moveTo>
                  <a:lnTo>
                    <a:pt x="28956" y="406908"/>
                  </a:lnTo>
                  <a:lnTo>
                    <a:pt x="28956" y="458724"/>
                  </a:lnTo>
                  <a:lnTo>
                    <a:pt x="48755" y="458724"/>
                  </a:lnTo>
                  <a:lnTo>
                    <a:pt x="48755" y="406908"/>
                  </a:lnTo>
                  <a:close/>
                </a:path>
                <a:path w="134620" h="1000125">
                  <a:moveTo>
                    <a:pt x="48755" y="271272"/>
                  </a:moveTo>
                  <a:lnTo>
                    <a:pt x="28956" y="271272"/>
                  </a:lnTo>
                  <a:lnTo>
                    <a:pt x="28956" y="324612"/>
                  </a:lnTo>
                  <a:lnTo>
                    <a:pt x="48755" y="324612"/>
                  </a:lnTo>
                  <a:lnTo>
                    <a:pt x="48755" y="271272"/>
                  </a:lnTo>
                  <a:close/>
                </a:path>
                <a:path w="134620" h="1000125">
                  <a:moveTo>
                    <a:pt x="48755" y="134112"/>
                  </a:moveTo>
                  <a:lnTo>
                    <a:pt x="28956" y="134112"/>
                  </a:lnTo>
                  <a:lnTo>
                    <a:pt x="28956" y="190500"/>
                  </a:lnTo>
                  <a:lnTo>
                    <a:pt x="48755" y="190500"/>
                  </a:lnTo>
                  <a:lnTo>
                    <a:pt x="48755" y="134112"/>
                  </a:lnTo>
                  <a:close/>
                </a:path>
                <a:path w="134620" h="1000125">
                  <a:moveTo>
                    <a:pt x="48755" y="0"/>
                  </a:moveTo>
                  <a:lnTo>
                    <a:pt x="28956" y="0"/>
                  </a:lnTo>
                  <a:lnTo>
                    <a:pt x="28956" y="53340"/>
                  </a:lnTo>
                  <a:lnTo>
                    <a:pt x="48755" y="53340"/>
                  </a:lnTo>
                  <a:lnTo>
                    <a:pt x="48755" y="0"/>
                  </a:lnTo>
                  <a:close/>
                </a:path>
                <a:path w="134620" h="1000125">
                  <a:moveTo>
                    <a:pt x="76187" y="946404"/>
                  </a:moveTo>
                  <a:lnTo>
                    <a:pt x="56388" y="946404"/>
                  </a:lnTo>
                  <a:lnTo>
                    <a:pt x="56388" y="999744"/>
                  </a:lnTo>
                  <a:lnTo>
                    <a:pt x="76187" y="999744"/>
                  </a:lnTo>
                  <a:lnTo>
                    <a:pt x="76187" y="946404"/>
                  </a:lnTo>
                  <a:close/>
                </a:path>
                <a:path w="134620" h="1000125">
                  <a:moveTo>
                    <a:pt x="76187" y="810780"/>
                  </a:moveTo>
                  <a:lnTo>
                    <a:pt x="56388" y="810780"/>
                  </a:lnTo>
                  <a:lnTo>
                    <a:pt x="56388" y="865632"/>
                  </a:lnTo>
                  <a:lnTo>
                    <a:pt x="76187" y="865632"/>
                  </a:lnTo>
                  <a:lnTo>
                    <a:pt x="76187" y="810780"/>
                  </a:lnTo>
                  <a:close/>
                </a:path>
                <a:path w="134620" h="1000125">
                  <a:moveTo>
                    <a:pt x="76187" y="675132"/>
                  </a:moveTo>
                  <a:lnTo>
                    <a:pt x="56388" y="675132"/>
                  </a:lnTo>
                  <a:lnTo>
                    <a:pt x="56388" y="729996"/>
                  </a:lnTo>
                  <a:lnTo>
                    <a:pt x="76187" y="729996"/>
                  </a:lnTo>
                  <a:lnTo>
                    <a:pt x="76187" y="675132"/>
                  </a:lnTo>
                  <a:close/>
                </a:path>
                <a:path w="134620" h="1000125">
                  <a:moveTo>
                    <a:pt x="76187" y="541020"/>
                  </a:moveTo>
                  <a:lnTo>
                    <a:pt x="56388" y="541020"/>
                  </a:lnTo>
                  <a:lnTo>
                    <a:pt x="56388" y="594360"/>
                  </a:lnTo>
                  <a:lnTo>
                    <a:pt x="76187" y="594360"/>
                  </a:lnTo>
                  <a:lnTo>
                    <a:pt x="76187" y="541020"/>
                  </a:lnTo>
                  <a:close/>
                </a:path>
                <a:path w="134620" h="1000125">
                  <a:moveTo>
                    <a:pt x="76187" y="406908"/>
                  </a:moveTo>
                  <a:lnTo>
                    <a:pt x="56388" y="406908"/>
                  </a:lnTo>
                  <a:lnTo>
                    <a:pt x="56388" y="458724"/>
                  </a:lnTo>
                  <a:lnTo>
                    <a:pt x="76187" y="458724"/>
                  </a:lnTo>
                  <a:lnTo>
                    <a:pt x="76187" y="406908"/>
                  </a:lnTo>
                  <a:close/>
                </a:path>
                <a:path w="134620" h="1000125">
                  <a:moveTo>
                    <a:pt x="76187" y="271272"/>
                  </a:moveTo>
                  <a:lnTo>
                    <a:pt x="56388" y="271272"/>
                  </a:lnTo>
                  <a:lnTo>
                    <a:pt x="56388" y="324612"/>
                  </a:lnTo>
                  <a:lnTo>
                    <a:pt x="76187" y="324612"/>
                  </a:lnTo>
                  <a:lnTo>
                    <a:pt x="76187" y="271272"/>
                  </a:lnTo>
                  <a:close/>
                </a:path>
                <a:path w="134620" h="1000125">
                  <a:moveTo>
                    <a:pt x="76187" y="134112"/>
                  </a:moveTo>
                  <a:lnTo>
                    <a:pt x="56388" y="134112"/>
                  </a:lnTo>
                  <a:lnTo>
                    <a:pt x="56388" y="190500"/>
                  </a:lnTo>
                  <a:lnTo>
                    <a:pt x="76187" y="190500"/>
                  </a:lnTo>
                  <a:lnTo>
                    <a:pt x="76187" y="134112"/>
                  </a:lnTo>
                  <a:close/>
                </a:path>
                <a:path w="134620" h="1000125">
                  <a:moveTo>
                    <a:pt x="76187" y="0"/>
                  </a:moveTo>
                  <a:lnTo>
                    <a:pt x="56388" y="0"/>
                  </a:lnTo>
                  <a:lnTo>
                    <a:pt x="56388" y="53340"/>
                  </a:lnTo>
                  <a:lnTo>
                    <a:pt x="76187" y="53340"/>
                  </a:lnTo>
                  <a:lnTo>
                    <a:pt x="76187" y="0"/>
                  </a:lnTo>
                  <a:close/>
                </a:path>
                <a:path w="134620" h="1000125">
                  <a:moveTo>
                    <a:pt x="105156" y="946404"/>
                  </a:moveTo>
                  <a:lnTo>
                    <a:pt x="86868" y="946404"/>
                  </a:lnTo>
                  <a:lnTo>
                    <a:pt x="86868" y="999744"/>
                  </a:lnTo>
                  <a:lnTo>
                    <a:pt x="105156" y="999744"/>
                  </a:lnTo>
                  <a:lnTo>
                    <a:pt x="105156" y="946404"/>
                  </a:lnTo>
                  <a:close/>
                </a:path>
                <a:path w="134620" h="1000125">
                  <a:moveTo>
                    <a:pt x="105156" y="810780"/>
                  </a:moveTo>
                  <a:lnTo>
                    <a:pt x="86868" y="810780"/>
                  </a:lnTo>
                  <a:lnTo>
                    <a:pt x="86868" y="865632"/>
                  </a:lnTo>
                  <a:lnTo>
                    <a:pt x="105156" y="865632"/>
                  </a:lnTo>
                  <a:lnTo>
                    <a:pt x="105156" y="810780"/>
                  </a:lnTo>
                  <a:close/>
                </a:path>
                <a:path w="134620" h="1000125">
                  <a:moveTo>
                    <a:pt x="105156" y="675132"/>
                  </a:moveTo>
                  <a:lnTo>
                    <a:pt x="86868" y="675132"/>
                  </a:lnTo>
                  <a:lnTo>
                    <a:pt x="86868" y="729996"/>
                  </a:lnTo>
                  <a:lnTo>
                    <a:pt x="105156" y="729996"/>
                  </a:lnTo>
                  <a:lnTo>
                    <a:pt x="105156" y="675132"/>
                  </a:lnTo>
                  <a:close/>
                </a:path>
                <a:path w="134620" h="1000125">
                  <a:moveTo>
                    <a:pt x="105156" y="541020"/>
                  </a:moveTo>
                  <a:lnTo>
                    <a:pt x="86868" y="541020"/>
                  </a:lnTo>
                  <a:lnTo>
                    <a:pt x="86868" y="594360"/>
                  </a:lnTo>
                  <a:lnTo>
                    <a:pt x="105156" y="594360"/>
                  </a:lnTo>
                  <a:lnTo>
                    <a:pt x="105156" y="541020"/>
                  </a:lnTo>
                  <a:close/>
                </a:path>
                <a:path w="134620" h="1000125">
                  <a:moveTo>
                    <a:pt x="105156" y="406908"/>
                  </a:moveTo>
                  <a:lnTo>
                    <a:pt x="86868" y="406908"/>
                  </a:lnTo>
                  <a:lnTo>
                    <a:pt x="86868" y="458724"/>
                  </a:lnTo>
                  <a:lnTo>
                    <a:pt x="105156" y="458724"/>
                  </a:lnTo>
                  <a:lnTo>
                    <a:pt x="105156" y="406908"/>
                  </a:lnTo>
                  <a:close/>
                </a:path>
                <a:path w="134620" h="1000125">
                  <a:moveTo>
                    <a:pt x="105156" y="271272"/>
                  </a:moveTo>
                  <a:lnTo>
                    <a:pt x="86868" y="271272"/>
                  </a:lnTo>
                  <a:lnTo>
                    <a:pt x="86868" y="324612"/>
                  </a:lnTo>
                  <a:lnTo>
                    <a:pt x="105156" y="324612"/>
                  </a:lnTo>
                  <a:lnTo>
                    <a:pt x="105156" y="271272"/>
                  </a:lnTo>
                  <a:close/>
                </a:path>
                <a:path w="134620" h="1000125">
                  <a:moveTo>
                    <a:pt x="105156" y="134112"/>
                  </a:moveTo>
                  <a:lnTo>
                    <a:pt x="86868" y="134112"/>
                  </a:lnTo>
                  <a:lnTo>
                    <a:pt x="86868" y="190500"/>
                  </a:lnTo>
                  <a:lnTo>
                    <a:pt x="105156" y="190500"/>
                  </a:lnTo>
                  <a:lnTo>
                    <a:pt x="105156" y="134112"/>
                  </a:lnTo>
                  <a:close/>
                </a:path>
                <a:path w="134620" h="1000125">
                  <a:moveTo>
                    <a:pt x="105156" y="0"/>
                  </a:moveTo>
                  <a:lnTo>
                    <a:pt x="86868" y="0"/>
                  </a:lnTo>
                  <a:lnTo>
                    <a:pt x="86868" y="53340"/>
                  </a:lnTo>
                  <a:lnTo>
                    <a:pt x="105156" y="53340"/>
                  </a:lnTo>
                  <a:lnTo>
                    <a:pt x="105156" y="0"/>
                  </a:lnTo>
                  <a:close/>
                </a:path>
                <a:path w="134620" h="1000125">
                  <a:moveTo>
                    <a:pt x="134112" y="946404"/>
                  </a:moveTo>
                  <a:lnTo>
                    <a:pt x="115824" y="946404"/>
                  </a:lnTo>
                  <a:lnTo>
                    <a:pt x="115824" y="999744"/>
                  </a:lnTo>
                  <a:lnTo>
                    <a:pt x="134112" y="999744"/>
                  </a:lnTo>
                  <a:lnTo>
                    <a:pt x="134112" y="946404"/>
                  </a:lnTo>
                  <a:close/>
                </a:path>
                <a:path w="134620" h="1000125">
                  <a:moveTo>
                    <a:pt x="134112" y="810780"/>
                  </a:moveTo>
                  <a:lnTo>
                    <a:pt x="115824" y="810780"/>
                  </a:lnTo>
                  <a:lnTo>
                    <a:pt x="115824" y="865632"/>
                  </a:lnTo>
                  <a:lnTo>
                    <a:pt x="134112" y="865632"/>
                  </a:lnTo>
                  <a:lnTo>
                    <a:pt x="134112" y="810780"/>
                  </a:lnTo>
                  <a:close/>
                </a:path>
                <a:path w="134620" h="1000125">
                  <a:moveTo>
                    <a:pt x="134112" y="675132"/>
                  </a:moveTo>
                  <a:lnTo>
                    <a:pt x="115824" y="675132"/>
                  </a:lnTo>
                  <a:lnTo>
                    <a:pt x="115824" y="729996"/>
                  </a:lnTo>
                  <a:lnTo>
                    <a:pt x="134112" y="729996"/>
                  </a:lnTo>
                  <a:lnTo>
                    <a:pt x="134112" y="675132"/>
                  </a:lnTo>
                  <a:close/>
                </a:path>
                <a:path w="134620" h="1000125">
                  <a:moveTo>
                    <a:pt x="134112" y="541020"/>
                  </a:moveTo>
                  <a:lnTo>
                    <a:pt x="115824" y="541020"/>
                  </a:lnTo>
                  <a:lnTo>
                    <a:pt x="115824" y="594360"/>
                  </a:lnTo>
                  <a:lnTo>
                    <a:pt x="134112" y="594360"/>
                  </a:lnTo>
                  <a:lnTo>
                    <a:pt x="134112" y="541020"/>
                  </a:lnTo>
                  <a:close/>
                </a:path>
                <a:path w="134620" h="1000125">
                  <a:moveTo>
                    <a:pt x="134112" y="406908"/>
                  </a:moveTo>
                  <a:lnTo>
                    <a:pt x="115824" y="406908"/>
                  </a:lnTo>
                  <a:lnTo>
                    <a:pt x="115824" y="458724"/>
                  </a:lnTo>
                  <a:lnTo>
                    <a:pt x="134112" y="458724"/>
                  </a:lnTo>
                  <a:lnTo>
                    <a:pt x="134112" y="406908"/>
                  </a:lnTo>
                  <a:close/>
                </a:path>
                <a:path w="134620" h="1000125">
                  <a:moveTo>
                    <a:pt x="134112" y="271272"/>
                  </a:moveTo>
                  <a:lnTo>
                    <a:pt x="115824" y="271272"/>
                  </a:lnTo>
                  <a:lnTo>
                    <a:pt x="115824" y="324612"/>
                  </a:lnTo>
                  <a:lnTo>
                    <a:pt x="134112" y="324612"/>
                  </a:lnTo>
                  <a:lnTo>
                    <a:pt x="134112" y="271272"/>
                  </a:lnTo>
                  <a:close/>
                </a:path>
                <a:path w="134620" h="1000125">
                  <a:moveTo>
                    <a:pt x="134112" y="134112"/>
                  </a:moveTo>
                  <a:lnTo>
                    <a:pt x="115824" y="134112"/>
                  </a:lnTo>
                  <a:lnTo>
                    <a:pt x="115824" y="190500"/>
                  </a:lnTo>
                  <a:lnTo>
                    <a:pt x="134112" y="190500"/>
                  </a:lnTo>
                  <a:lnTo>
                    <a:pt x="134112" y="134112"/>
                  </a:lnTo>
                  <a:close/>
                </a:path>
                <a:path w="134620" h="1000125">
                  <a:moveTo>
                    <a:pt x="134112" y="0"/>
                  </a:moveTo>
                  <a:lnTo>
                    <a:pt x="115824" y="0"/>
                  </a:lnTo>
                  <a:lnTo>
                    <a:pt x="115824" y="53340"/>
                  </a:lnTo>
                  <a:lnTo>
                    <a:pt x="134112" y="53340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007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550907" y="610514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58" y="30479"/>
                  </a:lnTo>
                  <a:lnTo>
                    <a:pt x="23622" y="30479"/>
                  </a:lnTo>
                  <a:lnTo>
                    <a:pt x="30480" y="23660"/>
                  </a:lnTo>
                  <a:lnTo>
                    <a:pt x="30480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605772" y="5157215"/>
              <a:ext cx="30480" cy="978535"/>
            </a:xfrm>
            <a:custGeom>
              <a:avLst/>
              <a:gdLst/>
              <a:ahLst/>
              <a:cxnLst/>
              <a:rect l="l" t="t" r="r" b="b"/>
              <a:pathLst>
                <a:path w="30479" h="978535">
                  <a:moveTo>
                    <a:pt x="30480" y="954747"/>
                  </a:moveTo>
                  <a:lnTo>
                    <a:pt x="23622" y="947928"/>
                  </a:lnTo>
                  <a:lnTo>
                    <a:pt x="6858" y="947928"/>
                  </a:lnTo>
                  <a:lnTo>
                    <a:pt x="0" y="954747"/>
                  </a:lnTo>
                  <a:lnTo>
                    <a:pt x="0" y="963168"/>
                  </a:lnTo>
                  <a:lnTo>
                    <a:pt x="0" y="971588"/>
                  </a:lnTo>
                  <a:lnTo>
                    <a:pt x="6858" y="978408"/>
                  </a:lnTo>
                  <a:lnTo>
                    <a:pt x="23622" y="978408"/>
                  </a:lnTo>
                  <a:lnTo>
                    <a:pt x="30480" y="971588"/>
                  </a:lnTo>
                  <a:lnTo>
                    <a:pt x="30480" y="954747"/>
                  </a:lnTo>
                  <a:close/>
                </a:path>
                <a:path w="30479" h="978535">
                  <a:moveTo>
                    <a:pt x="30480" y="819111"/>
                  </a:moveTo>
                  <a:lnTo>
                    <a:pt x="23622" y="812292"/>
                  </a:lnTo>
                  <a:lnTo>
                    <a:pt x="6858" y="812292"/>
                  </a:lnTo>
                  <a:lnTo>
                    <a:pt x="0" y="819111"/>
                  </a:lnTo>
                  <a:lnTo>
                    <a:pt x="0" y="827532"/>
                  </a:lnTo>
                  <a:lnTo>
                    <a:pt x="0" y="835952"/>
                  </a:lnTo>
                  <a:lnTo>
                    <a:pt x="6858" y="842772"/>
                  </a:lnTo>
                  <a:lnTo>
                    <a:pt x="23622" y="842772"/>
                  </a:lnTo>
                  <a:lnTo>
                    <a:pt x="30480" y="835952"/>
                  </a:lnTo>
                  <a:lnTo>
                    <a:pt x="30480" y="819111"/>
                  </a:lnTo>
                  <a:close/>
                </a:path>
                <a:path w="30479" h="978535">
                  <a:moveTo>
                    <a:pt x="30480" y="683475"/>
                  </a:moveTo>
                  <a:lnTo>
                    <a:pt x="23622" y="676656"/>
                  </a:lnTo>
                  <a:lnTo>
                    <a:pt x="6858" y="676656"/>
                  </a:lnTo>
                  <a:lnTo>
                    <a:pt x="0" y="683475"/>
                  </a:lnTo>
                  <a:lnTo>
                    <a:pt x="0" y="691896"/>
                  </a:lnTo>
                  <a:lnTo>
                    <a:pt x="0" y="700316"/>
                  </a:lnTo>
                  <a:lnTo>
                    <a:pt x="6858" y="707136"/>
                  </a:lnTo>
                  <a:lnTo>
                    <a:pt x="23622" y="707136"/>
                  </a:lnTo>
                  <a:lnTo>
                    <a:pt x="30480" y="700316"/>
                  </a:lnTo>
                  <a:lnTo>
                    <a:pt x="30480" y="683475"/>
                  </a:lnTo>
                  <a:close/>
                </a:path>
                <a:path w="30479" h="978535">
                  <a:moveTo>
                    <a:pt x="30480" y="549021"/>
                  </a:moveTo>
                  <a:lnTo>
                    <a:pt x="23622" y="542544"/>
                  </a:lnTo>
                  <a:lnTo>
                    <a:pt x="6858" y="542544"/>
                  </a:lnTo>
                  <a:lnTo>
                    <a:pt x="0" y="549021"/>
                  </a:lnTo>
                  <a:lnTo>
                    <a:pt x="0" y="557022"/>
                  </a:lnTo>
                  <a:lnTo>
                    <a:pt x="0" y="565023"/>
                  </a:lnTo>
                  <a:lnTo>
                    <a:pt x="6858" y="571500"/>
                  </a:lnTo>
                  <a:lnTo>
                    <a:pt x="23622" y="571500"/>
                  </a:lnTo>
                  <a:lnTo>
                    <a:pt x="30480" y="565023"/>
                  </a:lnTo>
                  <a:lnTo>
                    <a:pt x="30480" y="549021"/>
                  </a:lnTo>
                  <a:close/>
                </a:path>
                <a:path w="30479" h="978535">
                  <a:moveTo>
                    <a:pt x="30480" y="413766"/>
                  </a:moveTo>
                  <a:lnTo>
                    <a:pt x="23622" y="406908"/>
                  </a:lnTo>
                  <a:lnTo>
                    <a:pt x="6858" y="406908"/>
                  </a:lnTo>
                  <a:lnTo>
                    <a:pt x="0" y="413766"/>
                  </a:lnTo>
                  <a:lnTo>
                    <a:pt x="0" y="422148"/>
                  </a:lnTo>
                  <a:lnTo>
                    <a:pt x="0" y="430530"/>
                  </a:lnTo>
                  <a:lnTo>
                    <a:pt x="6858" y="437388"/>
                  </a:lnTo>
                  <a:lnTo>
                    <a:pt x="23622" y="437388"/>
                  </a:lnTo>
                  <a:lnTo>
                    <a:pt x="30480" y="430530"/>
                  </a:lnTo>
                  <a:lnTo>
                    <a:pt x="30480" y="413766"/>
                  </a:lnTo>
                  <a:close/>
                </a:path>
                <a:path w="30479" h="978535">
                  <a:moveTo>
                    <a:pt x="30480" y="279273"/>
                  </a:moveTo>
                  <a:lnTo>
                    <a:pt x="23622" y="272796"/>
                  </a:lnTo>
                  <a:lnTo>
                    <a:pt x="6858" y="272796"/>
                  </a:lnTo>
                  <a:lnTo>
                    <a:pt x="0" y="279273"/>
                  </a:lnTo>
                  <a:lnTo>
                    <a:pt x="0" y="287274"/>
                  </a:lnTo>
                  <a:lnTo>
                    <a:pt x="0" y="295275"/>
                  </a:lnTo>
                  <a:lnTo>
                    <a:pt x="6858" y="301752"/>
                  </a:lnTo>
                  <a:lnTo>
                    <a:pt x="23622" y="301752"/>
                  </a:lnTo>
                  <a:lnTo>
                    <a:pt x="30480" y="295275"/>
                  </a:lnTo>
                  <a:lnTo>
                    <a:pt x="30480" y="279273"/>
                  </a:lnTo>
                  <a:close/>
                </a:path>
                <a:path w="30479" h="978535">
                  <a:moveTo>
                    <a:pt x="30480" y="143637"/>
                  </a:moveTo>
                  <a:lnTo>
                    <a:pt x="23622" y="137160"/>
                  </a:lnTo>
                  <a:lnTo>
                    <a:pt x="6858" y="137160"/>
                  </a:lnTo>
                  <a:lnTo>
                    <a:pt x="0" y="143637"/>
                  </a:lnTo>
                  <a:lnTo>
                    <a:pt x="0" y="151638"/>
                  </a:lnTo>
                  <a:lnTo>
                    <a:pt x="0" y="159639"/>
                  </a:lnTo>
                  <a:lnTo>
                    <a:pt x="6858" y="166116"/>
                  </a:lnTo>
                  <a:lnTo>
                    <a:pt x="23622" y="166116"/>
                  </a:lnTo>
                  <a:lnTo>
                    <a:pt x="30480" y="159639"/>
                  </a:lnTo>
                  <a:lnTo>
                    <a:pt x="30480" y="143637"/>
                  </a:lnTo>
                  <a:close/>
                </a:path>
                <a:path w="30479" h="978535">
                  <a:moveTo>
                    <a:pt x="30480" y="7112"/>
                  </a:moveTo>
                  <a:lnTo>
                    <a:pt x="23622" y="0"/>
                  </a:lnTo>
                  <a:lnTo>
                    <a:pt x="6858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6858" y="32004"/>
                  </a:lnTo>
                  <a:lnTo>
                    <a:pt x="23622" y="32004"/>
                  </a:lnTo>
                  <a:lnTo>
                    <a:pt x="30480" y="24892"/>
                  </a:lnTo>
                  <a:lnTo>
                    <a:pt x="30480" y="7112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812779" y="486003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812779" y="486003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3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389107" y="4860035"/>
              <a:ext cx="495300" cy="1169035"/>
            </a:xfrm>
            <a:custGeom>
              <a:avLst/>
              <a:gdLst/>
              <a:ahLst/>
              <a:cxnLst/>
              <a:rect l="l" t="t" r="r" b="b"/>
              <a:pathLst>
                <a:path w="495300" h="1169035">
                  <a:moveTo>
                    <a:pt x="455549" y="0"/>
                  </a:moveTo>
                  <a:lnTo>
                    <a:pt x="39750" y="0"/>
                  </a:lnTo>
                  <a:lnTo>
                    <a:pt x="24324" y="3133"/>
                  </a:lnTo>
                  <a:lnTo>
                    <a:pt x="11683" y="11731"/>
                  </a:lnTo>
                  <a:lnTo>
                    <a:pt x="3139" y="24592"/>
                  </a:lnTo>
                  <a:lnTo>
                    <a:pt x="0" y="40512"/>
                  </a:lnTo>
                  <a:lnTo>
                    <a:pt x="0" y="1129423"/>
                  </a:lnTo>
                  <a:lnTo>
                    <a:pt x="3139" y="1144754"/>
                  </a:lnTo>
                  <a:lnTo>
                    <a:pt x="11684" y="1157309"/>
                  </a:lnTo>
                  <a:lnTo>
                    <a:pt x="24324" y="1165792"/>
                  </a:lnTo>
                  <a:lnTo>
                    <a:pt x="39750" y="1168908"/>
                  </a:lnTo>
                  <a:lnTo>
                    <a:pt x="455549" y="1168908"/>
                  </a:lnTo>
                  <a:lnTo>
                    <a:pt x="470975" y="1165792"/>
                  </a:lnTo>
                  <a:lnTo>
                    <a:pt x="483616" y="1157309"/>
                  </a:lnTo>
                  <a:lnTo>
                    <a:pt x="492160" y="1144754"/>
                  </a:lnTo>
                  <a:lnTo>
                    <a:pt x="495300" y="1129423"/>
                  </a:lnTo>
                  <a:lnTo>
                    <a:pt x="495300" y="40512"/>
                  </a:lnTo>
                  <a:lnTo>
                    <a:pt x="492160" y="24592"/>
                  </a:lnTo>
                  <a:lnTo>
                    <a:pt x="483615" y="11731"/>
                  </a:lnTo>
                  <a:lnTo>
                    <a:pt x="470975" y="3133"/>
                  </a:lnTo>
                  <a:lnTo>
                    <a:pt x="455549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434827" y="4924044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10"/>
                  </a:lnTo>
                  <a:lnTo>
                    <a:pt x="393192" y="82041"/>
                  </a:lnTo>
                  <a:lnTo>
                    <a:pt x="393192" y="4952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715243" y="4954523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79" h="32385">
                  <a:moveTo>
                    <a:pt x="23622" y="0"/>
                  </a:moveTo>
                  <a:lnTo>
                    <a:pt x="6857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2"/>
                  </a:lnTo>
                  <a:lnTo>
                    <a:pt x="6857" y="32003"/>
                  </a:lnTo>
                  <a:lnTo>
                    <a:pt x="23622" y="32003"/>
                  </a:lnTo>
                  <a:lnTo>
                    <a:pt x="30479" y="24892"/>
                  </a:lnTo>
                  <a:lnTo>
                    <a:pt x="30479" y="7112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434827" y="5059679"/>
              <a:ext cx="393700" cy="91440"/>
            </a:xfrm>
            <a:custGeom>
              <a:avLst/>
              <a:gdLst/>
              <a:ahLst/>
              <a:cxnLst/>
              <a:rect l="l" t="t" r="r" b="b"/>
              <a:pathLst>
                <a:path w="393700" h="91439">
                  <a:moveTo>
                    <a:pt x="388239" y="0"/>
                  </a:moveTo>
                  <a:lnTo>
                    <a:pt x="5969" y="0"/>
                  </a:lnTo>
                  <a:lnTo>
                    <a:pt x="0" y="4826"/>
                  </a:lnTo>
                  <a:lnTo>
                    <a:pt x="0" y="86614"/>
                  </a:lnTo>
                  <a:lnTo>
                    <a:pt x="5969" y="91440"/>
                  </a:lnTo>
                  <a:lnTo>
                    <a:pt x="388239" y="91440"/>
                  </a:lnTo>
                  <a:lnTo>
                    <a:pt x="393192" y="86614"/>
                  </a:lnTo>
                  <a:lnTo>
                    <a:pt x="393192" y="80772"/>
                  </a:lnTo>
                  <a:lnTo>
                    <a:pt x="393192" y="4826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715243" y="509168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857" y="28956"/>
                  </a:lnTo>
                  <a:lnTo>
                    <a:pt x="23622" y="28956"/>
                  </a:lnTo>
                  <a:lnTo>
                    <a:pt x="30479" y="22479"/>
                  </a:lnTo>
                  <a:lnTo>
                    <a:pt x="30479" y="647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434827" y="5193791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10"/>
                  </a:lnTo>
                  <a:lnTo>
                    <a:pt x="393192" y="82041"/>
                  </a:lnTo>
                  <a:lnTo>
                    <a:pt x="393192" y="4952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715243" y="522579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23621"/>
                  </a:lnTo>
                  <a:lnTo>
                    <a:pt x="6857" y="30479"/>
                  </a:lnTo>
                  <a:lnTo>
                    <a:pt x="23622" y="30479"/>
                  </a:lnTo>
                  <a:lnTo>
                    <a:pt x="30479" y="23621"/>
                  </a:lnTo>
                  <a:lnTo>
                    <a:pt x="30479" y="685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434827" y="5329427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8239" y="92964"/>
                  </a:lnTo>
                  <a:lnTo>
                    <a:pt x="393192" y="88011"/>
                  </a:lnTo>
                  <a:lnTo>
                    <a:pt x="393192" y="82042"/>
                  </a:lnTo>
                  <a:lnTo>
                    <a:pt x="393192" y="495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715243" y="5361431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857" y="28956"/>
                  </a:lnTo>
                  <a:lnTo>
                    <a:pt x="23622" y="28956"/>
                  </a:lnTo>
                  <a:lnTo>
                    <a:pt x="30479" y="22479"/>
                  </a:lnTo>
                  <a:lnTo>
                    <a:pt x="30479" y="647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434827" y="5465063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8239" y="92964"/>
                  </a:lnTo>
                  <a:lnTo>
                    <a:pt x="393192" y="88011"/>
                  </a:lnTo>
                  <a:lnTo>
                    <a:pt x="393192" y="81153"/>
                  </a:lnTo>
                  <a:lnTo>
                    <a:pt x="393192" y="495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715243" y="5497067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7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857" y="28955"/>
                  </a:lnTo>
                  <a:lnTo>
                    <a:pt x="23622" y="28955"/>
                  </a:lnTo>
                  <a:lnTo>
                    <a:pt x="30479" y="22478"/>
                  </a:lnTo>
                  <a:lnTo>
                    <a:pt x="30479" y="647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434827" y="5600700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715243" y="563117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7" y="30480"/>
                  </a:lnTo>
                  <a:lnTo>
                    <a:pt x="23622" y="30480"/>
                  </a:lnTo>
                  <a:lnTo>
                    <a:pt x="30479" y="23660"/>
                  </a:lnTo>
                  <a:lnTo>
                    <a:pt x="30479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434827" y="5734811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715243" y="576681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7" y="30480"/>
                  </a:lnTo>
                  <a:lnTo>
                    <a:pt x="23622" y="30480"/>
                  </a:lnTo>
                  <a:lnTo>
                    <a:pt x="30479" y="23660"/>
                  </a:lnTo>
                  <a:lnTo>
                    <a:pt x="30479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434827" y="5870447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0462260" y="4943855"/>
              <a:ext cx="134620" cy="1000125"/>
            </a:xfrm>
            <a:custGeom>
              <a:avLst/>
              <a:gdLst/>
              <a:ahLst/>
              <a:cxnLst/>
              <a:rect l="l" t="t" r="r" b="b"/>
              <a:pathLst>
                <a:path w="134620" h="1000125">
                  <a:moveTo>
                    <a:pt x="18288" y="946404"/>
                  </a:moveTo>
                  <a:lnTo>
                    <a:pt x="0" y="946404"/>
                  </a:lnTo>
                  <a:lnTo>
                    <a:pt x="0" y="999744"/>
                  </a:lnTo>
                  <a:lnTo>
                    <a:pt x="18288" y="999744"/>
                  </a:lnTo>
                  <a:lnTo>
                    <a:pt x="18288" y="946404"/>
                  </a:lnTo>
                  <a:close/>
                </a:path>
                <a:path w="134620" h="1000125">
                  <a:moveTo>
                    <a:pt x="18288" y="810768"/>
                  </a:moveTo>
                  <a:lnTo>
                    <a:pt x="0" y="810768"/>
                  </a:lnTo>
                  <a:lnTo>
                    <a:pt x="0" y="865632"/>
                  </a:lnTo>
                  <a:lnTo>
                    <a:pt x="18288" y="865632"/>
                  </a:lnTo>
                  <a:lnTo>
                    <a:pt x="18288" y="810768"/>
                  </a:lnTo>
                  <a:close/>
                </a:path>
                <a:path w="134620" h="1000125">
                  <a:moveTo>
                    <a:pt x="18288" y="675132"/>
                  </a:moveTo>
                  <a:lnTo>
                    <a:pt x="0" y="675132"/>
                  </a:lnTo>
                  <a:lnTo>
                    <a:pt x="0" y="729996"/>
                  </a:lnTo>
                  <a:lnTo>
                    <a:pt x="18288" y="729996"/>
                  </a:lnTo>
                  <a:lnTo>
                    <a:pt x="18288" y="675132"/>
                  </a:lnTo>
                  <a:close/>
                </a:path>
                <a:path w="134620" h="1000125">
                  <a:moveTo>
                    <a:pt x="18288" y="541020"/>
                  </a:moveTo>
                  <a:lnTo>
                    <a:pt x="0" y="541020"/>
                  </a:lnTo>
                  <a:lnTo>
                    <a:pt x="0" y="594360"/>
                  </a:lnTo>
                  <a:lnTo>
                    <a:pt x="18288" y="594360"/>
                  </a:lnTo>
                  <a:lnTo>
                    <a:pt x="18288" y="541020"/>
                  </a:lnTo>
                  <a:close/>
                </a:path>
                <a:path w="134620" h="1000125">
                  <a:moveTo>
                    <a:pt x="18288" y="405384"/>
                  </a:moveTo>
                  <a:lnTo>
                    <a:pt x="0" y="405384"/>
                  </a:lnTo>
                  <a:lnTo>
                    <a:pt x="0" y="458724"/>
                  </a:lnTo>
                  <a:lnTo>
                    <a:pt x="18288" y="458724"/>
                  </a:lnTo>
                  <a:lnTo>
                    <a:pt x="18288" y="405384"/>
                  </a:lnTo>
                  <a:close/>
                </a:path>
                <a:path w="134620" h="1000125">
                  <a:moveTo>
                    <a:pt x="18288" y="271284"/>
                  </a:moveTo>
                  <a:lnTo>
                    <a:pt x="0" y="271284"/>
                  </a:lnTo>
                  <a:lnTo>
                    <a:pt x="0" y="324612"/>
                  </a:lnTo>
                  <a:lnTo>
                    <a:pt x="18288" y="324612"/>
                  </a:lnTo>
                  <a:lnTo>
                    <a:pt x="18288" y="271284"/>
                  </a:lnTo>
                  <a:close/>
                </a:path>
                <a:path w="134620" h="1000125">
                  <a:moveTo>
                    <a:pt x="18288" y="134112"/>
                  </a:moveTo>
                  <a:lnTo>
                    <a:pt x="0" y="134112"/>
                  </a:lnTo>
                  <a:lnTo>
                    <a:pt x="0" y="190500"/>
                  </a:lnTo>
                  <a:lnTo>
                    <a:pt x="18288" y="190500"/>
                  </a:lnTo>
                  <a:lnTo>
                    <a:pt x="18288" y="134112"/>
                  </a:lnTo>
                  <a:close/>
                </a:path>
                <a:path w="134620" h="1000125">
                  <a:moveTo>
                    <a:pt x="18288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18288" y="53340"/>
                  </a:lnTo>
                  <a:lnTo>
                    <a:pt x="18288" y="0"/>
                  </a:lnTo>
                  <a:close/>
                </a:path>
                <a:path w="134620" h="1000125">
                  <a:moveTo>
                    <a:pt x="47244" y="946404"/>
                  </a:moveTo>
                  <a:lnTo>
                    <a:pt x="28956" y="946404"/>
                  </a:lnTo>
                  <a:lnTo>
                    <a:pt x="28956" y="999744"/>
                  </a:lnTo>
                  <a:lnTo>
                    <a:pt x="47244" y="999744"/>
                  </a:lnTo>
                  <a:lnTo>
                    <a:pt x="47244" y="946404"/>
                  </a:lnTo>
                  <a:close/>
                </a:path>
                <a:path w="134620" h="1000125">
                  <a:moveTo>
                    <a:pt x="47244" y="810768"/>
                  </a:moveTo>
                  <a:lnTo>
                    <a:pt x="28956" y="810768"/>
                  </a:lnTo>
                  <a:lnTo>
                    <a:pt x="28956" y="865632"/>
                  </a:lnTo>
                  <a:lnTo>
                    <a:pt x="47244" y="865632"/>
                  </a:lnTo>
                  <a:lnTo>
                    <a:pt x="47244" y="810768"/>
                  </a:lnTo>
                  <a:close/>
                </a:path>
                <a:path w="134620" h="1000125">
                  <a:moveTo>
                    <a:pt x="47244" y="675132"/>
                  </a:moveTo>
                  <a:lnTo>
                    <a:pt x="28956" y="675132"/>
                  </a:lnTo>
                  <a:lnTo>
                    <a:pt x="28956" y="729996"/>
                  </a:lnTo>
                  <a:lnTo>
                    <a:pt x="47244" y="729996"/>
                  </a:lnTo>
                  <a:lnTo>
                    <a:pt x="47244" y="675132"/>
                  </a:lnTo>
                  <a:close/>
                </a:path>
                <a:path w="134620" h="1000125">
                  <a:moveTo>
                    <a:pt x="47244" y="541020"/>
                  </a:moveTo>
                  <a:lnTo>
                    <a:pt x="28956" y="541020"/>
                  </a:lnTo>
                  <a:lnTo>
                    <a:pt x="28956" y="594360"/>
                  </a:lnTo>
                  <a:lnTo>
                    <a:pt x="47244" y="594360"/>
                  </a:lnTo>
                  <a:lnTo>
                    <a:pt x="47244" y="541020"/>
                  </a:lnTo>
                  <a:close/>
                </a:path>
                <a:path w="134620" h="1000125">
                  <a:moveTo>
                    <a:pt x="47244" y="405384"/>
                  </a:moveTo>
                  <a:lnTo>
                    <a:pt x="28956" y="405384"/>
                  </a:lnTo>
                  <a:lnTo>
                    <a:pt x="28956" y="458724"/>
                  </a:lnTo>
                  <a:lnTo>
                    <a:pt x="47244" y="458724"/>
                  </a:lnTo>
                  <a:lnTo>
                    <a:pt x="47244" y="405384"/>
                  </a:lnTo>
                  <a:close/>
                </a:path>
                <a:path w="134620" h="1000125">
                  <a:moveTo>
                    <a:pt x="47244" y="271284"/>
                  </a:moveTo>
                  <a:lnTo>
                    <a:pt x="28956" y="271284"/>
                  </a:lnTo>
                  <a:lnTo>
                    <a:pt x="28956" y="324612"/>
                  </a:lnTo>
                  <a:lnTo>
                    <a:pt x="47244" y="324612"/>
                  </a:lnTo>
                  <a:lnTo>
                    <a:pt x="47244" y="271284"/>
                  </a:lnTo>
                  <a:close/>
                </a:path>
                <a:path w="134620" h="1000125">
                  <a:moveTo>
                    <a:pt x="47244" y="134112"/>
                  </a:moveTo>
                  <a:lnTo>
                    <a:pt x="28956" y="134112"/>
                  </a:lnTo>
                  <a:lnTo>
                    <a:pt x="28956" y="190500"/>
                  </a:lnTo>
                  <a:lnTo>
                    <a:pt x="47244" y="190500"/>
                  </a:lnTo>
                  <a:lnTo>
                    <a:pt x="47244" y="134112"/>
                  </a:lnTo>
                  <a:close/>
                </a:path>
                <a:path w="134620" h="1000125">
                  <a:moveTo>
                    <a:pt x="47244" y="0"/>
                  </a:moveTo>
                  <a:lnTo>
                    <a:pt x="28956" y="0"/>
                  </a:lnTo>
                  <a:lnTo>
                    <a:pt x="28956" y="53340"/>
                  </a:lnTo>
                  <a:lnTo>
                    <a:pt x="47244" y="53340"/>
                  </a:lnTo>
                  <a:lnTo>
                    <a:pt x="47244" y="0"/>
                  </a:lnTo>
                  <a:close/>
                </a:path>
                <a:path w="134620" h="1000125">
                  <a:moveTo>
                    <a:pt x="76200" y="946404"/>
                  </a:moveTo>
                  <a:lnTo>
                    <a:pt x="56388" y="946404"/>
                  </a:lnTo>
                  <a:lnTo>
                    <a:pt x="56388" y="999744"/>
                  </a:lnTo>
                  <a:lnTo>
                    <a:pt x="76200" y="999744"/>
                  </a:lnTo>
                  <a:lnTo>
                    <a:pt x="76200" y="946404"/>
                  </a:lnTo>
                  <a:close/>
                </a:path>
                <a:path w="134620" h="1000125">
                  <a:moveTo>
                    <a:pt x="76200" y="810768"/>
                  </a:moveTo>
                  <a:lnTo>
                    <a:pt x="56388" y="810768"/>
                  </a:lnTo>
                  <a:lnTo>
                    <a:pt x="56388" y="865632"/>
                  </a:lnTo>
                  <a:lnTo>
                    <a:pt x="76200" y="865632"/>
                  </a:lnTo>
                  <a:lnTo>
                    <a:pt x="76200" y="810768"/>
                  </a:lnTo>
                  <a:close/>
                </a:path>
                <a:path w="134620" h="1000125">
                  <a:moveTo>
                    <a:pt x="76200" y="675132"/>
                  </a:moveTo>
                  <a:lnTo>
                    <a:pt x="56388" y="675132"/>
                  </a:lnTo>
                  <a:lnTo>
                    <a:pt x="56388" y="729996"/>
                  </a:lnTo>
                  <a:lnTo>
                    <a:pt x="76200" y="729996"/>
                  </a:lnTo>
                  <a:lnTo>
                    <a:pt x="76200" y="675132"/>
                  </a:lnTo>
                  <a:close/>
                </a:path>
                <a:path w="134620" h="1000125">
                  <a:moveTo>
                    <a:pt x="76200" y="541020"/>
                  </a:moveTo>
                  <a:lnTo>
                    <a:pt x="56388" y="541020"/>
                  </a:lnTo>
                  <a:lnTo>
                    <a:pt x="56388" y="594360"/>
                  </a:lnTo>
                  <a:lnTo>
                    <a:pt x="76200" y="594360"/>
                  </a:lnTo>
                  <a:lnTo>
                    <a:pt x="76200" y="541020"/>
                  </a:lnTo>
                  <a:close/>
                </a:path>
                <a:path w="134620" h="1000125">
                  <a:moveTo>
                    <a:pt x="76200" y="405384"/>
                  </a:moveTo>
                  <a:lnTo>
                    <a:pt x="56388" y="405384"/>
                  </a:lnTo>
                  <a:lnTo>
                    <a:pt x="56388" y="458724"/>
                  </a:lnTo>
                  <a:lnTo>
                    <a:pt x="76200" y="458724"/>
                  </a:lnTo>
                  <a:lnTo>
                    <a:pt x="76200" y="405384"/>
                  </a:lnTo>
                  <a:close/>
                </a:path>
                <a:path w="134620" h="1000125">
                  <a:moveTo>
                    <a:pt x="76200" y="271284"/>
                  </a:moveTo>
                  <a:lnTo>
                    <a:pt x="56388" y="271284"/>
                  </a:lnTo>
                  <a:lnTo>
                    <a:pt x="56388" y="324612"/>
                  </a:lnTo>
                  <a:lnTo>
                    <a:pt x="76200" y="324612"/>
                  </a:lnTo>
                  <a:lnTo>
                    <a:pt x="76200" y="271284"/>
                  </a:lnTo>
                  <a:close/>
                </a:path>
                <a:path w="134620" h="1000125">
                  <a:moveTo>
                    <a:pt x="76200" y="134112"/>
                  </a:moveTo>
                  <a:lnTo>
                    <a:pt x="56388" y="134112"/>
                  </a:lnTo>
                  <a:lnTo>
                    <a:pt x="56388" y="190500"/>
                  </a:lnTo>
                  <a:lnTo>
                    <a:pt x="76200" y="190500"/>
                  </a:lnTo>
                  <a:lnTo>
                    <a:pt x="76200" y="134112"/>
                  </a:lnTo>
                  <a:close/>
                </a:path>
                <a:path w="134620" h="1000125">
                  <a:moveTo>
                    <a:pt x="76200" y="0"/>
                  </a:moveTo>
                  <a:lnTo>
                    <a:pt x="56388" y="0"/>
                  </a:lnTo>
                  <a:lnTo>
                    <a:pt x="56388" y="53340"/>
                  </a:lnTo>
                  <a:lnTo>
                    <a:pt x="76200" y="53340"/>
                  </a:lnTo>
                  <a:lnTo>
                    <a:pt x="76200" y="0"/>
                  </a:lnTo>
                  <a:close/>
                </a:path>
                <a:path w="134620" h="1000125">
                  <a:moveTo>
                    <a:pt x="105156" y="946404"/>
                  </a:moveTo>
                  <a:lnTo>
                    <a:pt x="86868" y="946404"/>
                  </a:lnTo>
                  <a:lnTo>
                    <a:pt x="86868" y="999744"/>
                  </a:lnTo>
                  <a:lnTo>
                    <a:pt x="105156" y="999744"/>
                  </a:lnTo>
                  <a:lnTo>
                    <a:pt x="105156" y="946404"/>
                  </a:lnTo>
                  <a:close/>
                </a:path>
                <a:path w="134620" h="1000125">
                  <a:moveTo>
                    <a:pt x="105156" y="810768"/>
                  </a:moveTo>
                  <a:lnTo>
                    <a:pt x="86868" y="810768"/>
                  </a:lnTo>
                  <a:lnTo>
                    <a:pt x="86868" y="865632"/>
                  </a:lnTo>
                  <a:lnTo>
                    <a:pt x="105156" y="865632"/>
                  </a:lnTo>
                  <a:lnTo>
                    <a:pt x="105156" y="810768"/>
                  </a:lnTo>
                  <a:close/>
                </a:path>
                <a:path w="134620" h="1000125">
                  <a:moveTo>
                    <a:pt x="105156" y="675132"/>
                  </a:moveTo>
                  <a:lnTo>
                    <a:pt x="86868" y="675132"/>
                  </a:lnTo>
                  <a:lnTo>
                    <a:pt x="86868" y="729996"/>
                  </a:lnTo>
                  <a:lnTo>
                    <a:pt x="105156" y="729996"/>
                  </a:lnTo>
                  <a:lnTo>
                    <a:pt x="105156" y="675132"/>
                  </a:lnTo>
                  <a:close/>
                </a:path>
                <a:path w="134620" h="1000125">
                  <a:moveTo>
                    <a:pt x="105156" y="541020"/>
                  </a:moveTo>
                  <a:lnTo>
                    <a:pt x="86868" y="541020"/>
                  </a:lnTo>
                  <a:lnTo>
                    <a:pt x="86868" y="594360"/>
                  </a:lnTo>
                  <a:lnTo>
                    <a:pt x="105156" y="594360"/>
                  </a:lnTo>
                  <a:lnTo>
                    <a:pt x="105156" y="541020"/>
                  </a:lnTo>
                  <a:close/>
                </a:path>
                <a:path w="134620" h="1000125">
                  <a:moveTo>
                    <a:pt x="105156" y="405384"/>
                  </a:moveTo>
                  <a:lnTo>
                    <a:pt x="86868" y="405384"/>
                  </a:lnTo>
                  <a:lnTo>
                    <a:pt x="86868" y="458724"/>
                  </a:lnTo>
                  <a:lnTo>
                    <a:pt x="105156" y="458724"/>
                  </a:lnTo>
                  <a:lnTo>
                    <a:pt x="105156" y="405384"/>
                  </a:lnTo>
                  <a:close/>
                </a:path>
                <a:path w="134620" h="1000125">
                  <a:moveTo>
                    <a:pt x="105156" y="271284"/>
                  </a:moveTo>
                  <a:lnTo>
                    <a:pt x="86868" y="271284"/>
                  </a:lnTo>
                  <a:lnTo>
                    <a:pt x="86868" y="324612"/>
                  </a:lnTo>
                  <a:lnTo>
                    <a:pt x="105156" y="324612"/>
                  </a:lnTo>
                  <a:lnTo>
                    <a:pt x="105156" y="271284"/>
                  </a:lnTo>
                  <a:close/>
                </a:path>
                <a:path w="134620" h="1000125">
                  <a:moveTo>
                    <a:pt x="105156" y="134112"/>
                  </a:moveTo>
                  <a:lnTo>
                    <a:pt x="86868" y="134112"/>
                  </a:lnTo>
                  <a:lnTo>
                    <a:pt x="86868" y="190500"/>
                  </a:lnTo>
                  <a:lnTo>
                    <a:pt x="105156" y="190500"/>
                  </a:lnTo>
                  <a:lnTo>
                    <a:pt x="105156" y="134112"/>
                  </a:lnTo>
                  <a:close/>
                </a:path>
                <a:path w="134620" h="1000125">
                  <a:moveTo>
                    <a:pt x="105156" y="0"/>
                  </a:moveTo>
                  <a:lnTo>
                    <a:pt x="86868" y="0"/>
                  </a:lnTo>
                  <a:lnTo>
                    <a:pt x="86868" y="53340"/>
                  </a:lnTo>
                  <a:lnTo>
                    <a:pt x="105156" y="53340"/>
                  </a:lnTo>
                  <a:lnTo>
                    <a:pt x="105156" y="0"/>
                  </a:lnTo>
                  <a:close/>
                </a:path>
                <a:path w="134620" h="1000125">
                  <a:moveTo>
                    <a:pt x="134112" y="946404"/>
                  </a:moveTo>
                  <a:lnTo>
                    <a:pt x="115824" y="946404"/>
                  </a:lnTo>
                  <a:lnTo>
                    <a:pt x="115824" y="999744"/>
                  </a:lnTo>
                  <a:lnTo>
                    <a:pt x="134112" y="999744"/>
                  </a:lnTo>
                  <a:lnTo>
                    <a:pt x="134112" y="946404"/>
                  </a:lnTo>
                  <a:close/>
                </a:path>
                <a:path w="134620" h="1000125">
                  <a:moveTo>
                    <a:pt x="134112" y="810768"/>
                  </a:moveTo>
                  <a:lnTo>
                    <a:pt x="115824" y="810768"/>
                  </a:lnTo>
                  <a:lnTo>
                    <a:pt x="115824" y="865632"/>
                  </a:lnTo>
                  <a:lnTo>
                    <a:pt x="134112" y="865632"/>
                  </a:lnTo>
                  <a:lnTo>
                    <a:pt x="134112" y="810768"/>
                  </a:lnTo>
                  <a:close/>
                </a:path>
                <a:path w="134620" h="1000125">
                  <a:moveTo>
                    <a:pt x="134112" y="675132"/>
                  </a:moveTo>
                  <a:lnTo>
                    <a:pt x="115824" y="675132"/>
                  </a:lnTo>
                  <a:lnTo>
                    <a:pt x="115824" y="729996"/>
                  </a:lnTo>
                  <a:lnTo>
                    <a:pt x="134112" y="729996"/>
                  </a:lnTo>
                  <a:lnTo>
                    <a:pt x="134112" y="675132"/>
                  </a:lnTo>
                  <a:close/>
                </a:path>
                <a:path w="134620" h="1000125">
                  <a:moveTo>
                    <a:pt x="134112" y="541020"/>
                  </a:moveTo>
                  <a:lnTo>
                    <a:pt x="115824" y="541020"/>
                  </a:lnTo>
                  <a:lnTo>
                    <a:pt x="115824" y="594360"/>
                  </a:lnTo>
                  <a:lnTo>
                    <a:pt x="134112" y="594360"/>
                  </a:lnTo>
                  <a:lnTo>
                    <a:pt x="134112" y="541020"/>
                  </a:lnTo>
                  <a:close/>
                </a:path>
                <a:path w="134620" h="1000125">
                  <a:moveTo>
                    <a:pt x="134112" y="405384"/>
                  </a:moveTo>
                  <a:lnTo>
                    <a:pt x="115824" y="405384"/>
                  </a:lnTo>
                  <a:lnTo>
                    <a:pt x="115824" y="458724"/>
                  </a:lnTo>
                  <a:lnTo>
                    <a:pt x="134112" y="458724"/>
                  </a:lnTo>
                  <a:lnTo>
                    <a:pt x="134112" y="405384"/>
                  </a:lnTo>
                  <a:close/>
                </a:path>
                <a:path w="134620" h="1000125">
                  <a:moveTo>
                    <a:pt x="134112" y="271284"/>
                  </a:moveTo>
                  <a:lnTo>
                    <a:pt x="115824" y="271284"/>
                  </a:lnTo>
                  <a:lnTo>
                    <a:pt x="115824" y="324612"/>
                  </a:lnTo>
                  <a:lnTo>
                    <a:pt x="134112" y="324612"/>
                  </a:lnTo>
                  <a:lnTo>
                    <a:pt x="134112" y="271284"/>
                  </a:lnTo>
                  <a:close/>
                </a:path>
                <a:path w="134620" h="1000125">
                  <a:moveTo>
                    <a:pt x="134112" y="134112"/>
                  </a:moveTo>
                  <a:lnTo>
                    <a:pt x="115824" y="134112"/>
                  </a:lnTo>
                  <a:lnTo>
                    <a:pt x="115824" y="190500"/>
                  </a:lnTo>
                  <a:lnTo>
                    <a:pt x="134112" y="190500"/>
                  </a:lnTo>
                  <a:lnTo>
                    <a:pt x="134112" y="134112"/>
                  </a:lnTo>
                  <a:close/>
                </a:path>
                <a:path w="134620" h="1000125">
                  <a:moveTo>
                    <a:pt x="134112" y="0"/>
                  </a:moveTo>
                  <a:lnTo>
                    <a:pt x="115824" y="0"/>
                  </a:lnTo>
                  <a:lnTo>
                    <a:pt x="115824" y="53340"/>
                  </a:lnTo>
                  <a:lnTo>
                    <a:pt x="134112" y="53340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007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715243" y="59024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7" y="30480"/>
                  </a:lnTo>
                  <a:lnTo>
                    <a:pt x="23622" y="30480"/>
                  </a:lnTo>
                  <a:lnTo>
                    <a:pt x="30479" y="23660"/>
                  </a:lnTo>
                  <a:lnTo>
                    <a:pt x="30479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0770108" y="4954523"/>
              <a:ext cx="30480" cy="978535"/>
            </a:xfrm>
            <a:custGeom>
              <a:avLst/>
              <a:gdLst/>
              <a:ahLst/>
              <a:cxnLst/>
              <a:rect l="l" t="t" r="r" b="b"/>
              <a:pathLst>
                <a:path w="30479" h="978535">
                  <a:moveTo>
                    <a:pt x="30480" y="954747"/>
                  </a:moveTo>
                  <a:lnTo>
                    <a:pt x="23622" y="947928"/>
                  </a:lnTo>
                  <a:lnTo>
                    <a:pt x="6858" y="947928"/>
                  </a:lnTo>
                  <a:lnTo>
                    <a:pt x="0" y="954747"/>
                  </a:lnTo>
                  <a:lnTo>
                    <a:pt x="0" y="963168"/>
                  </a:lnTo>
                  <a:lnTo>
                    <a:pt x="0" y="971588"/>
                  </a:lnTo>
                  <a:lnTo>
                    <a:pt x="6858" y="978408"/>
                  </a:lnTo>
                  <a:lnTo>
                    <a:pt x="23622" y="978408"/>
                  </a:lnTo>
                  <a:lnTo>
                    <a:pt x="30480" y="971588"/>
                  </a:lnTo>
                  <a:lnTo>
                    <a:pt x="30480" y="954747"/>
                  </a:lnTo>
                  <a:close/>
                </a:path>
                <a:path w="30479" h="978535">
                  <a:moveTo>
                    <a:pt x="30480" y="819111"/>
                  </a:moveTo>
                  <a:lnTo>
                    <a:pt x="23622" y="812292"/>
                  </a:lnTo>
                  <a:lnTo>
                    <a:pt x="6858" y="812292"/>
                  </a:lnTo>
                  <a:lnTo>
                    <a:pt x="0" y="819111"/>
                  </a:lnTo>
                  <a:lnTo>
                    <a:pt x="0" y="827532"/>
                  </a:lnTo>
                  <a:lnTo>
                    <a:pt x="0" y="835952"/>
                  </a:lnTo>
                  <a:lnTo>
                    <a:pt x="6858" y="842772"/>
                  </a:lnTo>
                  <a:lnTo>
                    <a:pt x="23622" y="842772"/>
                  </a:lnTo>
                  <a:lnTo>
                    <a:pt x="30480" y="835952"/>
                  </a:lnTo>
                  <a:lnTo>
                    <a:pt x="30480" y="819111"/>
                  </a:lnTo>
                  <a:close/>
                </a:path>
                <a:path w="30479" h="978535">
                  <a:moveTo>
                    <a:pt x="30480" y="683475"/>
                  </a:moveTo>
                  <a:lnTo>
                    <a:pt x="23622" y="676656"/>
                  </a:lnTo>
                  <a:lnTo>
                    <a:pt x="6858" y="676656"/>
                  </a:lnTo>
                  <a:lnTo>
                    <a:pt x="0" y="683475"/>
                  </a:lnTo>
                  <a:lnTo>
                    <a:pt x="0" y="691896"/>
                  </a:lnTo>
                  <a:lnTo>
                    <a:pt x="0" y="700316"/>
                  </a:lnTo>
                  <a:lnTo>
                    <a:pt x="6858" y="707136"/>
                  </a:lnTo>
                  <a:lnTo>
                    <a:pt x="23622" y="707136"/>
                  </a:lnTo>
                  <a:lnTo>
                    <a:pt x="30480" y="700316"/>
                  </a:lnTo>
                  <a:lnTo>
                    <a:pt x="30480" y="683475"/>
                  </a:lnTo>
                  <a:close/>
                </a:path>
                <a:path w="30479" h="978535">
                  <a:moveTo>
                    <a:pt x="30480" y="549021"/>
                  </a:moveTo>
                  <a:lnTo>
                    <a:pt x="23622" y="542544"/>
                  </a:lnTo>
                  <a:lnTo>
                    <a:pt x="6858" y="542544"/>
                  </a:lnTo>
                  <a:lnTo>
                    <a:pt x="0" y="549021"/>
                  </a:lnTo>
                  <a:lnTo>
                    <a:pt x="0" y="557022"/>
                  </a:lnTo>
                  <a:lnTo>
                    <a:pt x="0" y="565023"/>
                  </a:lnTo>
                  <a:lnTo>
                    <a:pt x="6858" y="571500"/>
                  </a:lnTo>
                  <a:lnTo>
                    <a:pt x="23622" y="571500"/>
                  </a:lnTo>
                  <a:lnTo>
                    <a:pt x="30480" y="565023"/>
                  </a:lnTo>
                  <a:lnTo>
                    <a:pt x="30480" y="549021"/>
                  </a:lnTo>
                  <a:close/>
                </a:path>
                <a:path w="30479" h="978535">
                  <a:moveTo>
                    <a:pt x="30480" y="413385"/>
                  </a:moveTo>
                  <a:lnTo>
                    <a:pt x="23622" y="406908"/>
                  </a:lnTo>
                  <a:lnTo>
                    <a:pt x="6858" y="406908"/>
                  </a:lnTo>
                  <a:lnTo>
                    <a:pt x="0" y="413385"/>
                  </a:lnTo>
                  <a:lnTo>
                    <a:pt x="0" y="421386"/>
                  </a:lnTo>
                  <a:lnTo>
                    <a:pt x="0" y="429387"/>
                  </a:lnTo>
                  <a:lnTo>
                    <a:pt x="6858" y="435864"/>
                  </a:lnTo>
                  <a:lnTo>
                    <a:pt x="23622" y="435864"/>
                  </a:lnTo>
                  <a:lnTo>
                    <a:pt x="30480" y="429387"/>
                  </a:lnTo>
                  <a:lnTo>
                    <a:pt x="30480" y="413385"/>
                  </a:lnTo>
                  <a:close/>
                </a:path>
                <a:path w="30479" h="978535">
                  <a:moveTo>
                    <a:pt x="30480" y="278130"/>
                  </a:moveTo>
                  <a:lnTo>
                    <a:pt x="23622" y="271272"/>
                  </a:lnTo>
                  <a:lnTo>
                    <a:pt x="6858" y="271272"/>
                  </a:lnTo>
                  <a:lnTo>
                    <a:pt x="0" y="278130"/>
                  </a:lnTo>
                  <a:lnTo>
                    <a:pt x="0" y="286512"/>
                  </a:lnTo>
                  <a:lnTo>
                    <a:pt x="0" y="294894"/>
                  </a:lnTo>
                  <a:lnTo>
                    <a:pt x="6858" y="301752"/>
                  </a:lnTo>
                  <a:lnTo>
                    <a:pt x="23622" y="301752"/>
                  </a:lnTo>
                  <a:lnTo>
                    <a:pt x="30480" y="294894"/>
                  </a:lnTo>
                  <a:lnTo>
                    <a:pt x="30480" y="278130"/>
                  </a:lnTo>
                  <a:close/>
                </a:path>
                <a:path w="30479" h="978535">
                  <a:moveTo>
                    <a:pt x="30480" y="143637"/>
                  </a:moveTo>
                  <a:lnTo>
                    <a:pt x="23622" y="137160"/>
                  </a:lnTo>
                  <a:lnTo>
                    <a:pt x="6858" y="137160"/>
                  </a:lnTo>
                  <a:lnTo>
                    <a:pt x="0" y="143637"/>
                  </a:lnTo>
                  <a:lnTo>
                    <a:pt x="0" y="151638"/>
                  </a:lnTo>
                  <a:lnTo>
                    <a:pt x="0" y="159639"/>
                  </a:lnTo>
                  <a:lnTo>
                    <a:pt x="6858" y="166116"/>
                  </a:lnTo>
                  <a:lnTo>
                    <a:pt x="23622" y="166116"/>
                  </a:lnTo>
                  <a:lnTo>
                    <a:pt x="30480" y="159639"/>
                  </a:lnTo>
                  <a:lnTo>
                    <a:pt x="30480" y="143637"/>
                  </a:lnTo>
                  <a:close/>
                </a:path>
                <a:path w="30479" h="978535">
                  <a:moveTo>
                    <a:pt x="30480" y="7112"/>
                  </a:moveTo>
                  <a:lnTo>
                    <a:pt x="23622" y="0"/>
                  </a:lnTo>
                  <a:lnTo>
                    <a:pt x="6858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6858" y="32004"/>
                  </a:lnTo>
                  <a:lnTo>
                    <a:pt x="23622" y="32004"/>
                  </a:lnTo>
                  <a:lnTo>
                    <a:pt x="30480" y="24892"/>
                  </a:lnTo>
                  <a:lnTo>
                    <a:pt x="30480" y="7112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1446763" y="486003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1446763" y="486003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3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1024615" y="4860035"/>
              <a:ext cx="494030" cy="1169035"/>
            </a:xfrm>
            <a:custGeom>
              <a:avLst/>
              <a:gdLst/>
              <a:ahLst/>
              <a:cxnLst/>
              <a:rect l="l" t="t" r="r" b="b"/>
              <a:pathLst>
                <a:path w="494029" h="1169035">
                  <a:moveTo>
                    <a:pt x="454151" y="0"/>
                  </a:moveTo>
                  <a:lnTo>
                    <a:pt x="39624" y="0"/>
                  </a:lnTo>
                  <a:lnTo>
                    <a:pt x="24217" y="3133"/>
                  </a:lnTo>
                  <a:lnTo>
                    <a:pt x="11620" y="11731"/>
                  </a:lnTo>
                  <a:lnTo>
                    <a:pt x="3119" y="24592"/>
                  </a:lnTo>
                  <a:lnTo>
                    <a:pt x="0" y="40512"/>
                  </a:lnTo>
                  <a:lnTo>
                    <a:pt x="0" y="1129423"/>
                  </a:lnTo>
                  <a:lnTo>
                    <a:pt x="3119" y="1144754"/>
                  </a:lnTo>
                  <a:lnTo>
                    <a:pt x="11620" y="1157309"/>
                  </a:lnTo>
                  <a:lnTo>
                    <a:pt x="24217" y="1165792"/>
                  </a:lnTo>
                  <a:lnTo>
                    <a:pt x="39624" y="1168908"/>
                  </a:lnTo>
                  <a:lnTo>
                    <a:pt x="454151" y="1168908"/>
                  </a:lnTo>
                  <a:lnTo>
                    <a:pt x="469558" y="1165792"/>
                  </a:lnTo>
                  <a:lnTo>
                    <a:pt x="482155" y="1157309"/>
                  </a:lnTo>
                  <a:lnTo>
                    <a:pt x="490656" y="1144754"/>
                  </a:lnTo>
                  <a:lnTo>
                    <a:pt x="493775" y="1129423"/>
                  </a:lnTo>
                  <a:lnTo>
                    <a:pt x="493775" y="40512"/>
                  </a:lnTo>
                  <a:lnTo>
                    <a:pt x="490656" y="24592"/>
                  </a:lnTo>
                  <a:lnTo>
                    <a:pt x="482155" y="11731"/>
                  </a:lnTo>
                  <a:lnTo>
                    <a:pt x="469558" y="3133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068811" y="4924044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10"/>
                  </a:lnTo>
                  <a:lnTo>
                    <a:pt x="393192" y="82041"/>
                  </a:lnTo>
                  <a:lnTo>
                    <a:pt x="393192" y="4952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349227" y="4954523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79" h="32385">
                  <a:moveTo>
                    <a:pt x="23622" y="0"/>
                  </a:moveTo>
                  <a:lnTo>
                    <a:pt x="6857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2"/>
                  </a:lnTo>
                  <a:lnTo>
                    <a:pt x="6857" y="32003"/>
                  </a:lnTo>
                  <a:lnTo>
                    <a:pt x="23622" y="32003"/>
                  </a:lnTo>
                  <a:lnTo>
                    <a:pt x="30479" y="24892"/>
                  </a:lnTo>
                  <a:lnTo>
                    <a:pt x="30479" y="7112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068811" y="5059679"/>
              <a:ext cx="393700" cy="91440"/>
            </a:xfrm>
            <a:custGeom>
              <a:avLst/>
              <a:gdLst/>
              <a:ahLst/>
              <a:cxnLst/>
              <a:rect l="l" t="t" r="r" b="b"/>
              <a:pathLst>
                <a:path w="393700" h="91439">
                  <a:moveTo>
                    <a:pt x="388239" y="0"/>
                  </a:moveTo>
                  <a:lnTo>
                    <a:pt x="5969" y="0"/>
                  </a:lnTo>
                  <a:lnTo>
                    <a:pt x="0" y="4826"/>
                  </a:lnTo>
                  <a:lnTo>
                    <a:pt x="0" y="86614"/>
                  </a:lnTo>
                  <a:lnTo>
                    <a:pt x="5969" y="91440"/>
                  </a:lnTo>
                  <a:lnTo>
                    <a:pt x="388239" y="91440"/>
                  </a:lnTo>
                  <a:lnTo>
                    <a:pt x="393192" y="86614"/>
                  </a:lnTo>
                  <a:lnTo>
                    <a:pt x="393192" y="80772"/>
                  </a:lnTo>
                  <a:lnTo>
                    <a:pt x="393192" y="4826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349227" y="509168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857" y="28956"/>
                  </a:lnTo>
                  <a:lnTo>
                    <a:pt x="23622" y="28956"/>
                  </a:lnTo>
                  <a:lnTo>
                    <a:pt x="30479" y="22479"/>
                  </a:lnTo>
                  <a:lnTo>
                    <a:pt x="30479" y="647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068811" y="5193791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10"/>
                  </a:lnTo>
                  <a:lnTo>
                    <a:pt x="393192" y="82041"/>
                  </a:lnTo>
                  <a:lnTo>
                    <a:pt x="393192" y="4952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349227" y="522579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23621"/>
                  </a:lnTo>
                  <a:lnTo>
                    <a:pt x="6857" y="30479"/>
                  </a:lnTo>
                  <a:lnTo>
                    <a:pt x="23622" y="30479"/>
                  </a:lnTo>
                  <a:lnTo>
                    <a:pt x="30479" y="23621"/>
                  </a:lnTo>
                  <a:lnTo>
                    <a:pt x="30479" y="685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068811" y="5329427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8239" y="92964"/>
                  </a:lnTo>
                  <a:lnTo>
                    <a:pt x="393192" y="88011"/>
                  </a:lnTo>
                  <a:lnTo>
                    <a:pt x="393192" y="82042"/>
                  </a:lnTo>
                  <a:lnTo>
                    <a:pt x="393192" y="495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349227" y="5361431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857" y="28956"/>
                  </a:lnTo>
                  <a:lnTo>
                    <a:pt x="23622" y="28956"/>
                  </a:lnTo>
                  <a:lnTo>
                    <a:pt x="30479" y="22479"/>
                  </a:lnTo>
                  <a:lnTo>
                    <a:pt x="30479" y="647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068811" y="5465063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8239" y="92964"/>
                  </a:lnTo>
                  <a:lnTo>
                    <a:pt x="393192" y="88011"/>
                  </a:lnTo>
                  <a:lnTo>
                    <a:pt x="393192" y="81153"/>
                  </a:lnTo>
                  <a:lnTo>
                    <a:pt x="393192" y="495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349227" y="5497067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7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857" y="28955"/>
                  </a:lnTo>
                  <a:lnTo>
                    <a:pt x="23622" y="28955"/>
                  </a:lnTo>
                  <a:lnTo>
                    <a:pt x="30479" y="22478"/>
                  </a:lnTo>
                  <a:lnTo>
                    <a:pt x="30479" y="647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068811" y="5600700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349227" y="563117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7" y="30480"/>
                  </a:lnTo>
                  <a:lnTo>
                    <a:pt x="23622" y="30480"/>
                  </a:lnTo>
                  <a:lnTo>
                    <a:pt x="30479" y="23660"/>
                  </a:lnTo>
                  <a:lnTo>
                    <a:pt x="30479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068811" y="5734811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349227" y="576681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7" y="30480"/>
                  </a:lnTo>
                  <a:lnTo>
                    <a:pt x="23622" y="30480"/>
                  </a:lnTo>
                  <a:lnTo>
                    <a:pt x="30479" y="23660"/>
                  </a:lnTo>
                  <a:lnTo>
                    <a:pt x="30479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068811" y="5870447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097768" y="4943855"/>
              <a:ext cx="132715" cy="1000125"/>
            </a:xfrm>
            <a:custGeom>
              <a:avLst/>
              <a:gdLst/>
              <a:ahLst/>
              <a:cxnLst/>
              <a:rect l="l" t="t" r="r" b="b"/>
              <a:pathLst>
                <a:path w="132715" h="1000125">
                  <a:moveTo>
                    <a:pt x="16764" y="946404"/>
                  </a:moveTo>
                  <a:lnTo>
                    <a:pt x="0" y="946404"/>
                  </a:lnTo>
                  <a:lnTo>
                    <a:pt x="0" y="999744"/>
                  </a:lnTo>
                  <a:lnTo>
                    <a:pt x="16764" y="999744"/>
                  </a:lnTo>
                  <a:lnTo>
                    <a:pt x="16764" y="946404"/>
                  </a:lnTo>
                  <a:close/>
                </a:path>
                <a:path w="132715" h="1000125">
                  <a:moveTo>
                    <a:pt x="16764" y="810768"/>
                  </a:moveTo>
                  <a:lnTo>
                    <a:pt x="0" y="810768"/>
                  </a:lnTo>
                  <a:lnTo>
                    <a:pt x="0" y="865632"/>
                  </a:lnTo>
                  <a:lnTo>
                    <a:pt x="16764" y="865632"/>
                  </a:lnTo>
                  <a:lnTo>
                    <a:pt x="16764" y="810768"/>
                  </a:lnTo>
                  <a:close/>
                </a:path>
                <a:path w="132715" h="1000125">
                  <a:moveTo>
                    <a:pt x="16764" y="675132"/>
                  </a:moveTo>
                  <a:lnTo>
                    <a:pt x="0" y="675132"/>
                  </a:lnTo>
                  <a:lnTo>
                    <a:pt x="0" y="729996"/>
                  </a:lnTo>
                  <a:lnTo>
                    <a:pt x="16764" y="729996"/>
                  </a:lnTo>
                  <a:lnTo>
                    <a:pt x="16764" y="675132"/>
                  </a:lnTo>
                  <a:close/>
                </a:path>
                <a:path w="132715" h="1000125">
                  <a:moveTo>
                    <a:pt x="16764" y="541020"/>
                  </a:moveTo>
                  <a:lnTo>
                    <a:pt x="0" y="541020"/>
                  </a:lnTo>
                  <a:lnTo>
                    <a:pt x="0" y="594360"/>
                  </a:lnTo>
                  <a:lnTo>
                    <a:pt x="16764" y="594360"/>
                  </a:lnTo>
                  <a:lnTo>
                    <a:pt x="16764" y="541020"/>
                  </a:lnTo>
                  <a:close/>
                </a:path>
                <a:path w="132715" h="1000125">
                  <a:moveTo>
                    <a:pt x="16764" y="405384"/>
                  </a:moveTo>
                  <a:lnTo>
                    <a:pt x="0" y="405384"/>
                  </a:lnTo>
                  <a:lnTo>
                    <a:pt x="0" y="458724"/>
                  </a:lnTo>
                  <a:lnTo>
                    <a:pt x="16764" y="458724"/>
                  </a:lnTo>
                  <a:lnTo>
                    <a:pt x="16764" y="405384"/>
                  </a:lnTo>
                  <a:close/>
                </a:path>
                <a:path w="132715" h="1000125">
                  <a:moveTo>
                    <a:pt x="16764" y="271284"/>
                  </a:moveTo>
                  <a:lnTo>
                    <a:pt x="0" y="271284"/>
                  </a:lnTo>
                  <a:lnTo>
                    <a:pt x="0" y="324612"/>
                  </a:lnTo>
                  <a:lnTo>
                    <a:pt x="16764" y="324612"/>
                  </a:lnTo>
                  <a:lnTo>
                    <a:pt x="16764" y="271284"/>
                  </a:lnTo>
                  <a:close/>
                </a:path>
                <a:path w="132715" h="1000125">
                  <a:moveTo>
                    <a:pt x="16764" y="134112"/>
                  </a:moveTo>
                  <a:lnTo>
                    <a:pt x="0" y="134112"/>
                  </a:lnTo>
                  <a:lnTo>
                    <a:pt x="0" y="190500"/>
                  </a:lnTo>
                  <a:lnTo>
                    <a:pt x="16764" y="190500"/>
                  </a:lnTo>
                  <a:lnTo>
                    <a:pt x="16764" y="134112"/>
                  </a:lnTo>
                  <a:close/>
                </a:path>
                <a:path w="132715" h="1000125">
                  <a:moveTo>
                    <a:pt x="16764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16764" y="53340"/>
                  </a:lnTo>
                  <a:lnTo>
                    <a:pt x="16764" y="0"/>
                  </a:lnTo>
                  <a:close/>
                </a:path>
                <a:path w="132715" h="1000125">
                  <a:moveTo>
                    <a:pt x="47244" y="946404"/>
                  </a:moveTo>
                  <a:lnTo>
                    <a:pt x="27432" y="946404"/>
                  </a:lnTo>
                  <a:lnTo>
                    <a:pt x="27432" y="999744"/>
                  </a:lnTo>
                  <a:lnTo>
                    <a:pt x="47244" y="999744"/>
                  </a:lnTo>
                  <a:lnTo>
                    <a:pt x="47244" y="946404"/>
                  </a:lnTo>
                  <a:close/>
                </a:path>
                <a:path w="132715" h="1000125">
                  <a:moveTo>
                    <a:pt x="47244" y="810768"/>
                  </a:moveTo>
                  <a:lnTo>
                    <a:pt x="27432" y="810768"/>
                  </a:lnTo>
                  <a:lnTo>
                    <a:pt x="27432" y="865632"/>
                  </a:lnTo>
                  <a:lnTo>
                    <a:pt x="47244" y="865632"/>
                  </a:lnTo>
                  <a:lnTo>
                    <a:pt x="47244" y="810768"/>
                  </a:lnTo>
                  <a:close/>
                </a:path>
                <a:path w="132715" h="1000125">
                  <a:moveTo>
                    <a:pt x="47244" y="675132"/>
                  </a:moveTo>
                  <a:lnTo>
                    <a:pt x="27432" y="675132"/>
                  </a:lnTo>
                  <a:lnTo>
                    <a:pt x="27432" y="729996"/>
                  </a:lnTo>
                  <a:lnTo>
                    <a:pt x="47244" y="729996"/>
                  </a:lnTo>
                  <a:lnTo>
                    <a:pt x="47244" y="675132"/>
                  </a:lnTo>
                  <a:close/>
                </a:path>
                <a:path w="132715" h="1000125">
                  <a:moveTo>
                    <a:pt x="47244" y="541020"/>
                  </a:moveTo>
                  <a:lnTo>
                    <a:pt x="27432" y="541020"/>
                  </a:lnTo>
                  <a:lnTo>
                    <a:pt x="27432" y="594360"/>
                  </a:lnTo>
                  <a:lnTo>
                    <a:pt x="47244" y="594360"/>
                  </a:lnTo>
                  <a:lnTo>
                    <a:pt x="47244" y="541020"/>
                  </a:lnTo>
                  <a:close/>
                </a:path>
                <a:path w="132715" h="1000125">
                  <a:moveTo>
                    <a:pt x="47244" y="405384"/>
                  </a:moveTo>
                  <a:lnTo>
                    <a:pt x="27432" y="405384"/>
                  </a:lnTo>
                  <a:lnTo>
                    <a:pt x="27432" y="458724"/>
                  </a:lnTo>
                  <a:lnTo>
                    <a:pt x="47244" y="458724"/>
                  </a:lnTo>
                  <a:lnTo>
                    <a:pt x="47244" y="405384"/>
                  </a:lnTo>
                  <a:close/>
                </a:path>
                <a:path w="132715" h="1000125">
                  <a:moveTo>
                    <a:pt x="47244" y="271284"/>
                  </a:moveTo>
                  <a:lnTo>
                    <a:pt x="27432" y="271284"/>
                  </a:lnTo>
                  <a:lnTo>
                    <a:pt x="27432" y="324612"/>
                  </a:lnTo>
                  <a:lnTo>
                    <a:pt x="47244" y="324612"/>
                  </a:lnTo>
                  <a:lnTo>
                    <a:pt x="47244" y="271284"/>
                  </a:lnTo>
                  <a:close/>
                </a:path>
                <a:path w="132715" h="1000125">
                  <a:moveTo>
                    <a:pt x="47244" y="134112"/>
                  </a:moveTo>
                  <a:lnTo>
                    <a:pt x="27432" y="134112"/>
                  </a:lnTo>
                  <a:lnTo>
                    <a:pt x="27432" y="190500"/>
                  </a:lnTo>
                  <a:lnTo>
                    <a:pt x="47244" y="190500"/>
                  </a:lnTo>
                  <a:lnTo>
                    <a:pt x="47244" y="134112"/>
                  </a:lnTo>
                  <a:close/>
                </a:path>
                <a:path w="132715" h="1000125">
                  <a:moveTo>
                    <a:pt x="47244" y="0"/>
                  </a:moveTo>
                  <a:lnTo>
                    <a:pt x="27432" y="0"/>
                  </a:lnTo>
                  <a:lnTo>
                    <a:pt x="27432" y="53340"/>
                  </a:lnTo>
                  <a:lnTo>
                    <a:pt x="47244" y="53340"/>
                  </a:lnTo>
                  <a:lnTo>
                    <a:pt x="47244" y="0"/>
                  </a:lnTo>
                  <a:close/>
                </a:path>
                <a:path w="132715" h="1000125">
                  <a:moveTo>
                    <a:pt x="74676" y="946404"/>
                  </a:moveTo>
                  <a:lnTo>
                    <a:pt x="56388" y="946404"/>
                  </a:lnTo>
                  <a:lnTo>
                    <a:pt x="56388" y="999744"/>
                  </a:lnTo>
                  <a:lnTo>
                    <a:pt x="74676" y="999744"/>
                  </a:lnTo>
                  <a:lnTo>
                    <a:pt x="74676" y="946404"/>
                  </a:lnTo>
                  <a:close/>
                </a:path>
                <a:path w="132715" h="1000125">
                  <a:moveTo>
                    <a:pt x="74676" y="810768"/>
                  </a:moveTo>
                  <a:lnTo>
                    <a:pt x="56388" y="810768"/>
                  </a:lnTo>
                  <a:lnTo>
                    <a:pt x="56388" y="865632"/>
                  </a:lnTo>
                  <a:lnTo>
                    <a:pt x="74676" y="865632"/>
                  </a:lnTo>
                  <a:lnTo>
                    <a:pt x="74676" y="810768"/>
                  </a:lnTo>
                  <a:close/>
                </a:path>
                <a:path w="132715" h="1000125">
                  <a:moveTo>
                    <a:pt x="74676" y="675132"/>
                  </a:moveTo>
                  <a:lnTo>
                    <a:pt x="56388" y="675132"/>
                  </a:lnTo>
                  <a:lnTo>
                    <a:pt x="56388" y="729996"/>
                  </a:lnTo>
                  <a:lnTo>
                    <a:pt x="74676" y="729996"/>
                  </a:lnTo>
                  <a:lnTo>
                    <a:pt x="74676" y="675132"/>
                  </a:lnTo>
                  <a:close/>
                </a:path>
                <a:path w="132715" h="1000125">
                  <a:moveTo>
                    <a:pt x="74676" y="541020"/>
                  </a:moveTo>
                  <a:lnTo>
                    <a:pt x="56388" y="541020"/>
                  </a:lnTo>
                  <a:lnTo>
                    <a:pt x="56388" y="594360"/>
                  </a:lnTo>
                  <a:lnTo>
                    <a:pt x="74676" y="594360"/>
                  </a:lnTo>
                  <a:lnTo>
                    <a:pt x="74676" y="541020"/>
                  </a:lnTo>
                  <a:close/>
                </a:path>
                <a:path w="132715" h="1000125">
                  <a:moveTo>
                    <a:pt x="74676" y="405384"/>
                  </a:moveTo>
                  <a:lnTo>
                    <a:pt x="56388" y="405384"/>
                  </a:lnTo>
                  <a:lnTo>
                    <a:pt x="56388" y="458724"/>
                  </a:lnTo>
                  <a:lnTo>
                    <a:pt x="74676" y="458724"/>
                  </a:lnTo>
                  <a:lnTo>
                    <a:pt x="74676" y="405384"/>
                  </a:lnTo>
                  <a:close/>
                </a:path>
                <a:path w="132715" h="1000125">
                  <a:moveTo>
                    <a:pt x="74676" y="271284"/>
                  </a:moveTo>
                  <a:lnTo>
                    <a:pt x="56388" y="271284"/>
                  </a:lnTo>
                  <a:lnTo>
                    <a:pt x="56388" y="324612"/>
                  </a:lnTo>
                  <a:lnTo>
                    <a:pt x="74676" y="324612"/>
                  </a:lnTo>
                  <a:lnTo>
                    <a:pt x="74676" y="271284"/>
                  </a:lnTo>
                  <a:close/>
                </a:path>
                <a:path w="132715" h="1000125">
                  <a:moveTo>
                    <a:pt x="74676" y="134112"/>
                  </a:moveTo>
                  <a:lnTo>
                    <a:pt x="56388" y="134112"/>
                  </a:lnTo>
                  <a:lnTo>
                    <a:pt x="56388" y="190500"/>
                  </a:lnTo>
                  <a:lnTo>
                    <a:pt x="74676" y="190500"/>
                  </a:lnTo>
                  <a:lnTo>
                    <a:pt x="74676" y="134112"/>
                  </a:lnTo>
                  <a:close/>
                </a:path>
                <a:path w="132715" h="1000125">
                  <a:moveTo>
                    <a:pt x="74676" y="0"/>
                  </a:moveTo>
                  <a:lnTo>
                    <a:pt x="56388" y="0"/>
                  </a:lnTo>
                  <a:lnTo>
                    <a:pt x="56388" y="53340"/>
                  </a:lnTo>
                  <a:lnTo>
                    <a:pt x="74676" y="53340"/>
                  </a:lnTo>
                  <a:lnTo>
                    <a:pt x="74676" y="0"/>
                  </a:lnTo>
                  <a:close/>
                </a:path>
                <a:path w="132715" h="1000125">
                  <a:moveTo>
                    <a:pt x="103632" y="946404"/>
                  </a:moveTo>
                  <a:lnTo>
                    <a:pt x="85344" y="946404"/>
                  </a:lnTo>
                  <a:lnTo>
                    <a:pt x="85344" y="999744"/>
                  </a:lnTo>
                  <a:lnTo>
                    <a:pt x="103632" y="999744"/>
                  </a:lnTo>
                  <a:lnTo>
                    <a:pt x="103632" y="946404"/>
                  </a:lnTo>
                  <a:close/>
                </a:path>
                <a:path w="132715" h="1000125">
                  <a:moveTo>
                    <a:pt x="103632" y="810768"/>
                  </a:moveTo>
                  <a:lnTo>
                    <a:pt x="85344" y="810768"/>
                  </a:lnTo>
                  <a:lnTo>
                    <a:pt x="85344" y="865632"/>
                  </a:lnTo>
                  <a:lnTo>
                    <a:pt x="103632" y="865632"/>
                  </a:lnTo>
                  <a:lnTo>
                    <a:pt x="103632" y="810768"/>
                  </a:lnTo>
                  <a:close/>
                </a:path>
                <a:path w="132715" h="1000125">
                  <a:moveTo>
                    <a:pt x="103632" y="675132"/>
                  </a:moveTo>
                  <a:lnTo>
                    <a:pt x="85344" y="675132"/>
                  </a:lnTo>
                  <a:lnTo>
                    <a:pt x="85344" y="729996"/>
                  </a:lnTo>
                  <a:lnTo>
                    <a:pt x="103632" y="729996"/>
                  </a:lnTo>
                  <a:lnTo>
                    <a:pt x="103632" y="675132"/>
                  </a:lnTo>
                  <a:close/>
                </a:path>
                <a:path w="132715" h="1000125">
                  <a:moveTo>
                    <a:pt x="103632" y="541020"/>
                  </a:moveTo>
                  <a:lnTo>
                    <a:pt x="85344" y="541020"/>
                  </a:lnTo>
                  <a:lnTo>
                    <a:pt x="85344" y="594360"/>
                  </a:lnTo>
                  <a:lnTo>
                    <a:pt x="103632" y="594360"/>
                  </a:lnTo>
                  <a:lnTo>
                    <a:pt x="103632" y="541020"/>
                  </a:lnTo>
                  <a:close/>
                </a:path>
                <a:path w="132715" h="1000125">
                  <a:moveTo>
                    <a:pt x="103632" y="405384"/>
                  </a:moveTo>
                  <a:lnTo>
                    <a:pt x="85344" y="405384"/>
                  </a:lnTo>
                  <a:lnTo>
                    <a:pt x="85344" y="458724"/>
                  </a:lnTo>
                  <a:lnTo>
                    <a:pt x="103632" y="458724"/>
                  </a:lnTo>
                  <a:lnTo>
                    <a:pt x="103632" y="405384"/>
                  </a:lnTo>
                  <a:close/>
                </a:path>
                <a:path w="132715" h="1000125">
                  <a:moveTo>
                    <a:pt x="103632" y="271284"/>
                  </a:moveTo>
                  <a:lnTo>
                    <a:pt x="85344" y="271284"/>
                  </a:lnTo>
                  <a:lnTo>
                    <a:pt x="85344" y="324612"/>
                  </a:lnTo>
                  <a:lnTo>
                    <a:pt x="103632" y="324612"/>
                  </a:lnTo>
                  <a:lnTo>
                    <a:pt x="103632" y="271284"/>
                  </a:lnTo>
                  <a:close/>
                </a:path>
                <a:path w="132715" h="1000125">
                  <a:moveTo>
                    <a:pt x="103632" y="134112"/>
                  </a:moveTo>
                  <a:lnTo>
                    <a:pt x="85344" y="134112"/>
                  </a:lnTo>
                  <a:lnTo>
                    <a:pt x="85344" y="190500"/>
                  </a:lnTo>
                  <a:lnTo>
                    <a:pt x="103632" y="190500"/>
                  </a:lnTo>
                  <a:lnTo>
                    <a:pt x="103632" y="134112"/>
                  </a:lnTo>
                  <a:close/>
                </a:path>
                <a:path w="132715" h="1000125">
                  <a:moveTo>
                    <a:pt x="103632" y="0"/>
                  </a:moveTo>
                  <a:lnTo>
                    <a:pt x="85344" y="0"/>
                  </a:lnTo>
                  <a:lnTo>
                    <a:pt x="85344" y="53340"/>
                  </a:lnTo>
                  <a:lnTo>
                    <a:pt x="103632" y="53340"/>
                  </a:lnTo>
                  <a:lnTo>
                    <a:pt x="103632" y="0"/>
                  </a:lnTo>
                  <a:close/>
                </a:path>
                <a:path w="132715" h="1000125">
                  <a:moveTo>
                    <a:pt x="132588" y="946404"/>
                  </a:moveTo>
                  <a:lnTo>
                    <a:pt x="115824" y="946404"/>
                  </a:lnTo>
                  <a:lnTo>
                    <a:pt x="115824" y="999744"/>
                  </a:lnTo>
                  <a:lnTo>
                    <a:pt x="132588" y="999744"/>
                  </a:lnTo>
                  <a:lnTo>
                    <a:pt x="132588" y="946404"/>
                  </a:lnTo>
                  <a:close/>
                </a:path>
                <a:path w="132715" h="1000125">
                  <a:moveTo>
                    <a:pt x="132588" y="810768"/>
                  </a:moveTo>
                  <a:lnTo>
                    <a:pt x="115824" y="810768"/>
                  </a:lnTo>
                  <a:lnTo>
                    <a:pt x="115824" y="865632"/>
                  </a:lnTo>
                  <a:lnTo>
                    <a:pt x="132588" y="865632"/>
                  </a:lnTo>
                  <a:lnTo>
                    <a:pt x="132588" y="810768"/>
                  </a:lnTo>
                  <a:close/>
                </a:path>
                <a:path w="132715" h="1000125">
                  <a:moveTo>
                    <a:pt x="132588" y="675132"/>
                  </a:moveTo>
                  <a:lnTo>
                    <a:pt x="115824" y="675132"/>
                  </a:lnTo>
                  <a:lnTo>
                    <a:pt x="115824" y="729996"/>
                  </a:lnTo>
                  <a:lnTo>
                    <a:pt x="132588" y="729996"/>
                  </a:lnTo>
                  <a:lnTo>
                    <a:pt x="132588" y="675132"/>
                  </a:lnTo>
                  <a:close/>
                </a:path>
                <a:path w="132715" h="1000125">
                  <a:moveTo>
                    <a:pt x="132588" y="541020"/>
                  </a:moveTo>
                  <a:lnTo>
                    <a:pt x="115824" y="541020"/>
                  </a:lnTo>
                  <a:lnTo>
                    <a:pt x="115824" y="594360"/>
                  </a:lnTo>
                  <a:lnTo>
                    <a:pt x="132588" y="594360"/>
                  </a:lnTo>
                  <a:lnTo>
                    <a:pt x="132588" y="541020"/>
                  </a:lnTo>
                  <a:close/>
                </a:path>
                <a:path w="132715" h="1000125">
                  <a:moveTo>
                    <a:pt x="132588" y="405384"/>
                  </a:moveTo>
                  <a:lnTo>
                    <a:pt x="115824" y="405384"/>
                  </a:lnTo>
                  <a:lnTo>
                    <a:pt x="115824" y="458724"/>
                  </a:lnTo>
                  <a:lnTo>
                    <a:pt x="132588" y="458724"/>
                  </a:lnTo>
                  <a:lnTo>
                    <a:pt x="132588" y="405384"/>
                  </a:lnTo>
                  <a:close/>
                </a:path>
                <a:path w="132715" h="1000125">
                  <a:moveTo>
                    <a:pt x="132588" y="271284"/>
                  </a:moveTo>
                  <a:lnTo>
                    <a:pt x="115824" y="271284"/>
                  </a:lnTo>
                  <a:lnTo>
                    <a:pt x="115824" y="324612"/>
                  </a:lnTo>
                  <a:lnTo>
                    <a:pt x="132588" y="324612"/>
                  </a:lnTo>
                  <a:lnTo>
                    <a:pt x="132588" y="271284"/>
                  </a:lnTo>
                  <a:close/>
                </a:path>
                <a:path w="132715" h="1000125">
                  <a:moveTo>
                    <a:pt x="132588" y="134112"/>
                  </a:moveTo>
                  <a:lnTo>
                    <a:pt x="115824" y="134112"/>
                  </a:lnTo>
                  <a:lnTo>
                    <a:pt x="115824" y="190500"/>
                  </a:lnTo>
                  <a:lnTo>
                    <a:pt x="132588" y="190500"/>
                  </a:lnTo>
                  <a:lnTo>
                    <a:pt x="132588" y="134112"/>
                  </a:lnTo>
                  <a:close/>
                </a:path>
                <a:path w="132715" h="1000125">
                  <a:moveTo>
                    <a:pt x="132588" y="0"/>
                  </a:moveTo>
                  <a:lnTo>
                    <a:pt x="115824" y="0"/>
                  </a:lnTo>
                  <a:lnTo>
                    <a:pt x="115824" y="53340"/>
                  </a:lnTo>
                  <a:lnTo>
                    <a:pt x="132588" y="53340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007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349227" y="59024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7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7" y="30480"/>
                  </a:lnTo>
                  <a:lnTo>
                    <a:pt x="23622" y="30480"/>
                  </a:lnTo>
                  <a:lnTo>
                    <a:pt x="30479" y="23660"/>
                  </a:lnTo>
                  <a:lnTo>
                    <a:pt x="30479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404092" y="4954523"/>
              <a:ext cx="32384" cy="978535"/>
            </a:xfrm>
            <a:custGeom>
              <a:avLst/>
              <a:gdLst/>
              <a:ahLst/>
              <a:cxnLst/>
              <a:rect l="l" t="t" r="r" b="b"/>
              <a:pathLst>
                <a:path w="32384" h="978535">
                  <a:moveTo>
                    <a:pt x="32004" y="954747"/>
                  </a:moveTo>
                  <a:lnTo>
                    <a:pt x="24892" y="947928"/>
                  </a:lnTo>
                  <a:lnTo>
                    <a:pt x="7112" y="947928"/>
                  </a:lnTo>
                  <a:lnTo>
                    <a:pt x="0" y="954747"/>
                  </a:lnTo>
                  <a:lnTo>
                    <a:pt x="0" y="963168"/>
                  </a:lnTo>
                  <a:lnTo>
                    <a:pt x="0" y="971588"/>
                  </a:lnTo>
                  <a:lnTo>
                    <a:pt x="7112" y="978408"/>
                  </a:lnTo>
                  <a:lnTo>
                    <a:pt x="24892" y="978408"/>
                  </a:lnTo>
                  <a:lnTo>
                    <a:pt x="32004" y="971588"/>
                  </a:lnTo>
                  <a:lnTo>
                    <a:pt x="32004" y="954747"/>
                  </a:lnTo>
                  <a:close/>
                </a:path>
                <a:path w="32384" h="978535">
                  <a:moveTo>
                    <a:pt x="32004" y="819111"/>
                  </a:moveTo>
                  <a:lnTo>
                    <a:pt x="24892" y="812292"/>
                  </a:lnTo>
                  <a:lnTo>
                    <a:pt x="7112" y="812292"/>
                  </a:lnTo>
                  <a:lnTo>
                    <a:pt x="0" y="819111"/>
                  </a:lnTo>
                  <a:lnTo>
                    <a:pt x="0" y="827532"/>
                  </a:lnTo>
                  <a:lnTo>
                    <a:pt x="0" y="835952"/>
                  </a:lnTo>
                  <a:lnTo>
                    <a:pt x="7112" y="842772"/>
                  </a:lnTo>
                  <a:lnTo>
                    <a:pt x="24892" y="842772"/>
                  </a:lnTo>
                  <a:lnTo>
                    <a:pt x="32004" y="835952"/>
                  </a:lnTo>
                  <a:lnTo>
                    <a:pt x="32004" y="819111"/>
                  </a:lnTo>
                  <a:close/>
                </a:path>
                <a:path w="32384" h="978535">
                  <a:moveTo>
                    <a:pt x="32004" y="683475"/>
                  </a:moveTo>
                  <a:lnTo>
                    <a:pt x="24892" y="676656"/>
                  </a:lnTo>
                  <a:lnTo>
                    <a:pt x="7112" y="676656"/>
                  </a:lnTo>
                  <a:lnTo>
                    <a:pt x="0" y="683475"/>
                  </a:lnTo>
                  <a:lnTo>
                    <a:pt x="0" y="691896"/>
                  </a:lnTo>
                  <a:lnTo>
                    <a:pt x="0" y="700316"/>
                  </a:lnTo>
                  <a:lnTo>
                    <a:pt x="7112" y="707136"/>
                  </a:lnTo>
                  <a:lnTo>
                    <a:pt x="24892" y="707136"/>
                  </a:lnTo>
                  <a:lnTo>
                    <a:pt x="32004" y="700316"/>
                  </a:lnTo>
                  <a:lnTo>
                    <a:pt x="32004" y="683475"/>
                  </a:lnTo>
                  <a:close/>
                </a:path>
                <a:path w="32384" h="978535">
                  <a:moveTo>
                    <a:pt x="32004" y="549021"/>
                  </a:moveTo>
                  <a:lnTo>
                    <a:pt x="24892" y="542544"/>
                  </a:lnTo>
                  <a:lnTo>
                    <a:pt x="7112" y="542544"/>
                  </a:lnTo>
                  <a:lnTo>
                    <a:pt x="0" y="549021"/>
                  </a:lnTo>
                  <a:lnTo>
                    <a:pt x="0" y="557022"/>
                  </a:lnTo>
                  <a:lnTo>
                    <a:pt x="0" y="565023"/>
                  </a:lnTo>
                  <a:lnTo>
                    <a:pt x="7112" y="571500"/>
                  </a:lnTo>
                  <a:lnTo>
                    <a:pt x="24892" y="571500"/>
                  </a:lnTo>
                  <a:lnTo>
                    <a:pt x="32004" y="565023"/>
                  </a:lnTo>
                  <a:lnTo>
                    <a:pt x="32004" y="549021"/>
                  </a:lnTo>
                  <a:close/>
                </a:path>
                <a:path w="32384" h="978535">
                  <a:moveTo>
                    <a:pt x="32004" y="413385"/>
                  </a:moveTo>
                  <a:lnTo>
                    <a:pt x="24892" y="406908"/>
                  </a:lnTo>
                  <a:lnTo>
                    <a:pt x="7112" y="406908"/>
                  </a:lnTo>
                  <a:lnTo>
                    <a:pt x="0" y="413385"/>
                  </a:lnTo>
                  <a:lnTo>
                    <a:pt x="0" y="421386"/>
                  </a:lnTo>
                  <a:lnTo>
                    <a:pt x="0" y="429387"/>
                  </a:lnTo>
                  <a:lnTo>
                    <a:pt x="7112" y="435864"/>
                  </a:lnTo>
                  <a:lnTo>
                    <a:pt x="24892" y="435864"/>
                  </a:lnTo>
                  <a:lnTo>
                    <a:pt x="32004" y="429387"/>
                  </a:lnTo>
                  <a:lnTo>
                    <a:pt x="32004" y="413385"/>
                  </a:lnTo>
                  <a:close/>
                </a:path>
                <a:path w="32384" h="978535">
                  <a:moveTo>
                    <a:pt x="32004" y="278130"/>
                  </a:moveTo>
                  <a:lnTo>
                    <a:pt x="24892" y="271272"/>
                  </a:lnTo>
                  <a:lnTo>
                    <a:pt x="7112" y="271272"/>
                  </a:lnTo>
                  <a:lnTo>
                    <a:pt x="0" y="278130"/>
                  </a:lnTo>
                  <a:lnTo>
                    <a:pt x="0" y="286512"/>
                  </a:lnTo>
                  <a:lnTo>
                    <a:pt x="0" y="294894"/>
                  </a:lnTo>
                  <a:lnTo>
                    <a:pt x="7112" y="301752"/>
                  </a:lnTo>
                  <a:lnTo>
                    <a:pt x="24892" y="301752"/>
                  </a:lnTo>
                  <a:lnTo>
                    <a:pt x="32004" y="294894"/>
                  </a:lnTo>
                  <a:lnTo>
                    <a:pt x="32004" y="278130"/>
                  </a:lnTo>
                  <a:close/>
                </a:path>
                <a:path w="32384" h="978535">
                  <a:moveTo>
                    <a:pt x="32004" y="143637"/>
                  </a:moveTo>
                  <a:lnTo>
                    <a:pt x="24892" y="137160"/>
                  </a:lnTo>
                  <a:lnTo>
                    <a:pt x="7112" y="137160"/>
                  </a:lnTo>
                  <a:lnTo>
                    <a:pt x="0" y="143637"/>
                  </a:lnTo>
                  <a:lnTo>
                    <a:pt x="0" y="151638"/>
                  </a:lnTo>
                  <a:lnTo>
                    <a:pt x="0" y="159639"/>
                  </a:lnTo>
                  <a:lnTo>
                    <a:pt x="7112" y="166116"/>
                  </a:lnTo>
                  <a:lnTo>
                    <a:pt x="24892" y="166116"/>
                  </a:lnTo>
                  <a:lnTo>
                    <a:pt x="32004" y="159639"/>
                  </a:lnTo>
                  <a:lnTo>
                    <a:pt x="32004" y="143637"/>
                  </a:lnTo>
                  <a:close/>
                </a:path>
                <a:path w="32384" h="978535">
                  <a:moveTo>
                    <a:pt x="32004" y="7112"/>
                  </a:moveTo>
                  <a:lnTo>
                    <a:pt x="24892" y="0"/>
                  </a:lnTo>
                  <a:lnTo>
                    <a:pt x="7112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112" y="32004"/>
                  </a:lnTo>
                  <a:lnTo>
                    <a:pt x="24892" y="32004"/>
                  </a:lnTo>
                  <a:lnTo>
                    <a:pt x="32004" y="24892"/>
                  </a:lnTo>
                  <a:lnTo>
                    <a:pt x="32004" y="7112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090147" y="500481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7"/>
                  </a:lnTo>
                  <a:lnTo>
                    <a:pt x="182752" y="1168907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090147" y="500481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7"/>
                  </a:lnTo>
                  <a:lnTo>
                    <a:pt x="182752" y="1168907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3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667999" y="5004815"/>
              <a:ext cx="494030" cy="1169035"/>
            </a:xfrm>
            <a:custGeom>
              <a:avLst/>
              <a:gdLst/>
              <a:ahLst/>
              <a:cxnLst/>
              <a:rect l="l" t="t" r="r" b="b"/>
              <a:pathLst>
                <a:path w="494029" h="1169035">
                  <a:moveTo>
                    <a:pt x="454151" y="0"/>
                  </a:moveTo>
                  <a:lnTo>
                    <a:pt x="39624" y="0"/>
                  </a:lnTo>
                  <a:lnTo>
                    <a:pt x="24217" y="3133"/>
                  </a:lnTo>
                  <a:lnTo>
                    <a:pt x="11620" y="11731"/>
                  </a:lnTo>
                  <a:lnTo>
                    <a:pt x="3119" y="24592"/>
                  </a:lnTo>
                  <a:lnTo>
                    <a:pt x="0" y="40512"/>
                  </a:lnTo>
                  <a:lnTo>
                    <a:pt x="0" y="1129423"/>
                  </a:lnTo>
                  <a:lnTo>
                    <a:pt x="3119" y="1144754"/>
                  </a:lnTo>
                  <a:lnTo>
                    <a:pt x="11620" y="1157309"/>
                  </a:lnTo>
                  <a:lnTo>
                    <a:pt x="24217" y="1165792"/>
                  </a:lnTo>
                  <a:lnTo>
                    <a:pt x="39624" y="1168907"/>
                  </a:lnTo>
                  <a:lnTo>
                    <a:pt x="454151" y="1168907"/>
                  </a:lnTo>
                  <a:lnTo>
                    <a:pt x="469558" y="1165792"/>
                  </a:lnTo>
                  <a:lnTo>
                    <a:pt x="482155" y="1157309"/>
                  </a:lnTo>
                  <a:lnTo>
                    <a:pt x="490656" y="1144754"/>
                  </a:lnTo>
                  <a:lnTo>
                    <a:pt x="493775" y="1129423"/>
                  </a:lnTo>
                  <a:lnTo>
                    <a:pt x="493775" y="40512"/>
                  </a:lnTo>
                  <a:lnTo>
                    <a:pt x="490656" y="24592"/>
                  </a:lnTo>
                  <a:lnTo>
                    <a:pt x="482155" y="11731"/>
                  </a:lnTo>
                  <a:lnTo>
                    <a:pt x="469558" y="3133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712195" y="5068823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52"/>
                  </a:lnTo>
                  <a:lnTo>
                    <a:pt x="0" y="88011"/>
                  </a:lnTo>
                  <a:lnTo>
                    <a:pt x="5969" y="92963"/>
                  </a:lnTo>
                  <a:lnTo>
                    <a:pt x="388238" y="92963"/>
                  </a:lnTo>
                  <a:lnTo>
                    <a:pt x="393192" y="88011"/>
                  </a:lnTo>
                  <a:lnTo>
                    <a:pt x="393192" y="82042"/>
                  </a:lnTo>
                  <a:lnTo>
                    <a:pt x="393192" y="4952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992611" y="5099303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79" h="32385">
                  <a:moveTo>
                    <a:pt x="23622" y="0"/>
                  </a:moveTo>
                  <a:lnTo>
                    <a:pt x="6858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6858" y="32004"/>
                  </a:lnTo>
                  <a:lnTo>
                    <a:pt x="23622" y="32004"/>
                  </a:lnTo>
                  <a:lnTo>
                    <a:pt x="30480" y="24892"/>
                  </a:lnTo>
                  <a:lnTo>
                    <a:pt x="30480" y="7112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712195" y="5204459"/>
              <a:ext cx="393700" cy="91440"/>
            </a:xfrm>
            <a:custGeom>
              <a:avLst/>
              <a:gdLst/>
              <a:ahLst/>
              <a:cxnLst/>
              <a:rect l="l" t="t" r="r" b="b"/>
              <a:pathLst>
                <a:path w="393700" h="91439">
                  <a:moveTo>
                    <a:pt x="388238" y="0"/>
                  </a:moveTo>
                  <a:lnTo>
                    <a:pt x="5969" y="0"/>
                  </a:lnTo>
                  <a:lnTo>
                    <a:pt x="0" y="4825"/>
                  </a:lnTo>
                  <a:lnTo>
                    <a:pt x="0" y="86613"/>
                  </a:lnTo>
                  <a:lnTo>
                    <a:pt x="5969" y="91439"/>
                  </a:lnTo>
                  <a:lnTo>
                    <a:pt x="388238" y="91439"/>
                  </a:lnTo>
                  <a:lnTo>
                    <a:pt x="393192" y="86613"/>
                  </a:lnTo>
                  <a:lnTo>
                    <a:pt x="393192" y="80771"/>
                  </a:lnTo>
                  <a:lnTo>
                    <a:pt x="393192" y="4825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992611" y="523646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8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858" y="28956"/>
                  </a:lnTo>
                  <a:lnTo>
                    <a:pt x="23622" y="28956"/>
                  </a:lnTo>
                  <a:lnTo>
                    <a:pt x="30480" y="22479"/>
                  </a:lnTo>
                  <a:lnTo>
                    <a:pt x="30480" y="647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712195" y="5338572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9" y="92963"/>
                  </a:lnTo>
                  <a:lnTo>
                    <a:pt x="388238" y="92963"/>
                  </a:lnTo>
                  <a:lnTo>
                    <a:pt x="393192" y="88010"/>
                  </a:lnTo>
                  <a:lnTo>
                    <a:pt x="393192" y="82041"/>
                  </a:lnTo>
                  <a:lnTo>
                    <a:pt x="393192" y="4952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992611" y="537057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58"/>
                  </a:lnTo>
                  <a:lnTo>
                    <a:pt x="0" y="15240"/>
                  </a:lnTo>
                  <a:lnTo>
                    <a:pt x="0" y="23621"/>
                  </a:lnTo>
                  <a:lnTo>
                    <a:pt x="6858" y="30480"/>
                  </a:lnTo>
                  <a:lnTo>
                    <a:pt x="23622" y="30480"/>
                  </a:lnTo>
                  <a:lnTo>
                    <a:pt x="30480" y="23621"/>
                  </a:lnTo>
                  <a:lnTo>
                    <a:pt x="30480" y="6858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712195" y="5474207"/>
              <a:ext cx="393700" cy="94615"/>
            </a:xfrm>
            <a:custGeom>
              <a:avLst/>
              <a:gdLst/>
              <a:ahLst/>
              <a:cxnLst/>
              <a:rect l="l" t="t" r="r" b="b"/>
              <a:pathLst>
                <a:path w="393700" h="94614">
                  <a:moveTo>
                    <a:pt x="388238" y="0"/>
                  </a:moveTo>
                  <a:lnTo>
                    <a:pt x="5969" y="0"/>
                  </a:lnTo>
                  <a:lnTo>
                    <a:pt x="0" y="5079"/>
                  </a:lnTo>
                  <a:lnTo>
                    <a:pt x="0" y="89407"/>
                  </a:lnTo>
                  <a:lnTo>
                    <a:pt x="5969" y="94487"/>
                  </a:lnTo>
                  <a:lnTo>
                    <a:pt x="388238" y="94487"/>
                  </a:lnTo>
                  <a:lnTo>
                    <a:pt x="393192" y="89407"/>
                  </a:lnTo>
                  <a:lnTo>
                    <a:pt x="393192" y="83438"/>
                  </a:lnTo>
                  <a:lnTo>
                    <a:pt x="393192" y="5079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992611" y="5506211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8" y="0"/>
                  </a:lnTo>
                  <a:lnTo>
                    <a:pt x="0" y="6476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858" y="28956"/>
                  </a:lnTo>
                  <a:lnTo>
                    <a:pt x="23622" y="28956"/>
                  </a:lnTo>
                  <a:lnTo>
                    <a:pt x="30480" y="22478"/>
                  </a:lnTo>
                  <a:lnTo>
                    <a:pt x="30480" y="647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712195" y="5609844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8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992611" y="5641847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8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858" y="28955"/>
                  </a:lnTo>
                  <a:lnTo>
                    <a:pt x="23622" y="28955"/>
                  </a:lnTo>
                  <a:lnTo>
                    <a:pt x="30480" y="22478"/>
                  </a:lnTo>
                  <a:lnTo>
                    <a:pt x="30480" y="647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712195" y="5745479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4"/>
                  </a:lnTo>
                  <a:lnTo>
                    <a:pt x="388238" y="92964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992611" y="577595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58" y="30479"/>
                  </a:lnTo>
                  <a:lnTo>
                    <a:pt x="23622" y="30479"/>
                  </a:lnTo>
                  <a:lnTo>
                    <a:pt x="30480" y="23660"/>
                  </a:lnTo>
                  <a:lnTo>
                    <a:pt x="30480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712195" y="5881115"/>
              <a:ext cx="393700" cy="91440"/>
            </a:xfrm>
            <a:custGeom>
              <a:avLst/>
              <a:gdLst/>
              <a:ahLst/>
              <a:cxnLst/>
              <a:rect l="l" t="t" r="r" b="b"/>
              <a:pathLst>
                <a:path w="393700" h="91439">
                  <a:moveTo>
                    <a:pt x="388238" y="0"/>
                  </a:moveTo>
                  <a:lnTo>
                    <a:pt x="5969" y="0"/>
                  </a:lnTo>
                  <a:lnTo>
                    <a:pt x="0" y="4864"/>
                  </a:lnTo>
                  <a:lnTo>
                    <a:pt x="0" y="86575"/>
                  </a:lnTo>
                  <a:lnTo>
                    <a:pt x="5969" y="91440"/>
                  </a:lnTo>
                  <a:lnTo>
                    <a:pt x="388238" y="91440"/>
                  </a:lnTo>
                  <a:lnTo>
                    <a:pt x="393192" y="86575"/>
                  </a:lnTo>
                  <a:lnTo>
                    <a:pt x="393192" y="79768"/>
                  </a:lnTo>
                  <a:lnTo>
                    <a:pt x="393192" y="4864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992611" y="591159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58" y="30479"/>
                  </a:lnTo>
                  <a:lnTo>
                    <a:pt x="23622" y="30479"/>
                  </a:lnTo>
                  <a:lnTo>
                    <a:pt x="30480" y="23660"/>
                  </a:lnTo>
                  <a:lnTo>
                    <a:pt x="30480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0712195" y="6015227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4"/>
                  </a:lnTo>
                  <a:lnTo>
                    <a:pt x="388238" y="92964"/>
                  </a:lnTo>
                  <a:lnTo>
                    <a:pt x="393192" y="88023"/>
                  </a:lnTo>
                  <a:lnTo>
                    <a:pt x="393192" y="81102"/>
                  </a:lnTo>
                  <a:lnTo>
                    <a:pt x="393192" y="4940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0741152" y="5088635"/>
              <a:ext cx="132715" cy="1000125"/>
            </a:xfrm>
            <a:custGeom>
              <a:avLst/>
              <a:gdLst/>
              <a:ahLst/>
              <a:cxnLst/>
              <a:rect l="l" t="t" r="r" b="b"/>
              <a:pathLst>
                <a:path w="132715" h="1000125">
                  <a:moveTo>
                    <a:pt x="16764" y="946404"/>
                  </a:moveTo>
                  <a:lnTo>
                    <a:pt x="0" y="946404"/>
                  </a:lnTo>
                  <a:lnTo>
                    <a:pt x="0" y="999744"/>
                  </a:lnTo>
                  <a:lnTo>
                    <a:pt x="16764" y="999744"/>
                  </a:lnTo>
                  <a:lnTo>
                    <a:pt x="16764" y="946404"/>
                  </a:lnTo>
                  <a:close/>
                </a:path>
                <a:path w="132715" h="1000125">
                  <a:moveTo>
                    <a:pt x="16764" y="810780"/>
                  </a:moveTo>
                  <a:lnTo>
                    <a:pt x="0" y="810780"/>
                  </a:lnTo>
                  <a:lnTo>
                    <a:pt x="0" y="865632"/>
                  </a:lnTo>
                  <a:lnTo>
                    <a:pt x="16764" y="865632"/>
                  </a:lnTo>
                  <a:lnTo>
                    <a:pt x="16764" y="810780"/>
                  </a:lnTo>
                  <a:close/>
                </a:path>
                <a:path w="132715" h="1000125">
                  <a:moveTo>
                    <a:pt x="16764" y="675132"/>
                  </a:moveTo>
                  <a:lnTo>
                    <a:pt x="0" y="675132"/>
                  </a:lnTo>
                  <a:lnTo>
                    <a:pt x="0" y="729996"/>
                  </a:lnTo>
                  <a:lnTo>
                    <a:pt x="16764" y="729996"/>
                  </a:lnTo>
                  <a:lnTo>
                    <a:pt x="16764" y="675132"/>
                  </a:lnTo>
                  <a:close/>
                </a:path>
                <a:path w="132715" h="1000125">
                  <a:moveTo>
                    <a:pt x="16764" y="541020"/>
                  </a:moveTo>
                  <a:lnTo>
                    <a:pt x="0" y="541020"/>
                  </a:lnTo>
                  <a:lnTo>
                    <a:pt x="0" y="594360"/>
                  </a:lnTo>
                  <a:lnTo>
                    <a:pt x="16764" y="594360"/>
                  </a:lnTo>
                  <a:lnTo>
                    <a:pt x="16764" y="541020"/>
                  </a:lnTo>
                  <a:close/>
                </a:path>
                <a:path w="132715" h="1000125">
                  <a:moveTo>
                    <a:pt x="16764" y="405384"/>
                  </a:moveTo>
                  <a:lnTo>
                    <a:pt x="0" y="405384"/>
                  </a:lnTo>
                  <a:lnTo>
                    <a:pt x="0" y="458724"/>
                  </a:lnTo>
                  <a:lnTo>
                    <a:pt x="16764" y="458724"/>
                  </a:lnTo>
                  <a:lnTo>
                    <a:pt x="16764" y="405384"/>
                  </a:lnTo>
                  <a:close/>
                </a:path>
                <a:path w="132715" h="1000125">
                  <a:moveTo>
                    <a:pt x="16764" y="271272"/>
                  </a:moveTo>
                  <a:lnTo>
                    <a:pt x="0" y="271272"/>
                  </a:lnTo>
                  <a:lnTo>
                    <a:pt x="0" y="324612"/>
                  </a:lnTo>
                  <a:lnTo>
                    <a:pt x="16764" y="324612"/>
                  </a:lnTo>
                  <a:lnTo>
                    <a:pt x="16764" y="271272"/>
                  </a:lnTo>
                  <a:close/>
                </a:path>
                <a:path w="132715" h="1000125">
                  <a:moveTo>
                    <a:pt x="16764" y="134124"/>
                  </a:moveTo>
                  <a:lnTo>
                    <a:pt x="0" y="134124"/>
                  </a:lnTo>
                  <a:lnTo>
                    <a:pt x="0" y="190500"/>
                  </a:lnTo>
                  <a:lnTo>
                    <a:pt x="16764" y="190500"/>
                  </a:lnTo>
                  <a:lnTo>
                    <a:pt x="16764" y="134124"/>
                  </a:lnTo>
                  <a:close/>
                </a:path>
                <a:path w="132715" h="1000125">
                  <a:moveTo>
                    <a:pt x="16764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16764" y="53340"/>
                  </a:lnTo>
                  <a:lnTo>
                    <a:pt x="16764" y="0"/>
                  </a:lnTo>
                  <a:close/>
                </a:path>
                <a:path w="132715" h="1000125">
                  <a:moveTo>
                    <a:pt x="47231" y="946404"/>
                  </a:moveTo>
                  <a:lnTo>
                    <a:pt x="27432" y="946404"/>
                  </a:lnTo>
                  <a:lnTo>
                    <a:pt x="27432" y="999744"/>
                  </a:lnTo>
                  <a:lnTo>
                    <a:pt x="47231" y="999744"/>
                  </a:lnTo>
                  <a:lnTo>
                    <a:pt x="47231" y="946404"/>
                  </a:lnTo>
                  <a:close/>
                </a:path>
                <a:path w="132715" h="1000125">
                  <a:moveTo>
                    <a:pt x="47231" y="810780"/>
                  </a:moveTo>
                  <a:lnTo>
                    <a:pt x="27432" y="810780"/>
                  </a:lnTo>
                  <a:lnTo>
                    <a:pt x="27432" y="865632"/>
                  </a:lnTo>
                  <a:lnTo>
                    <a:pt x="47231" y="865632"/>
                  </a:lnTo>
                  <a:lnTo>
                    <a:pt x="47231" y="810780"/>
                  </a:lnTo>
                  <a:close/>
                </a:path>
                <a:path w="132715" h="1000125">
                  <a:moveTo>
                    <a:pt x="47231" y="675132"/>
                  </a:moveTo>
                  <a:lnTo>
                    <a:pt x="27432" y="675132"/>
                  </a:lnTo>
                  <a:lnTo>
                    <a:pt x="27432" y="729996"/>
                  </a:lnTo>
                  <a:lnTo>
                    <a:pt x="47231" y="729996"/>
                  </a:lnTo>
                  <a:lnTo>
                    <a:pt x="47231" y="675132"/>
                  </a:lnTo>
                  <a:close/>
                </a:path>
                <a:path w="132715" h="1000125">
                  <a:moveTo>
                    <a:pt x="47231" y="541020"/>
                  </a:moveTo>
                  <a:lnTo>
                    <a:pt x="27432" y="541020"/>
                  </a:lnTo>
                  <a:lnTo>
                    <a:pt x="27432" y="594360"/>
                  </a:lnTo>
                  <a:lnTo>
                    <a:pt x="47231" y="594360"/>
                  </a:lnTo>
                  <a:lnTo>
                    <a:pt x="47231" y="541020"/>
                  </a:lnTo>
                  <a:close/>
                </a:path>
                <a:path w="132715" h="1000125">
                  <a:moveTo>
                    <a:pt x="47231" y="405384"/>
                  </a:moveTo>
                  <a:lnTo>
                    <a:pt x="27432" y="405384"/>
                  </a:lnTo>
                  <a:lnTo>
                    <a:pt x="27432" y="458724"/>
                  </a:lnTo>
                  <a:lnTo>
                    <a:pt x="47231" y="458724"/>
                  </a:lnTo>
                  <a:lnTo>
                    <a:pt x="47231" y="405384"/>
                  </a:lnTo>
                  <a:close/>
                </a:path>
                <a:path w="132715" h="1000125">
                  <a:moveTo>
                    <a:pt x="47231" y="271272"/>
                  </a:moveTo>
                  <a:lnTo>
                    <a:pt x="27432" y="271272"/>
                  </a:lnTo>
                  <a:lnTo>
                    <a:pt x="27432" y="324612"/>
                  </a:lnTo>
                  <a:lnTo>
                    <a:pt x="47231" y="324612"/>
                  </a:lnTo>
                  <a:lnTo>
                    <a:pt x="47231" y="271272"/>
                  </a:lnTo>
                  <a:close/>
                </a:path>
                <a:path w="132715" h="1000125">
                  <a:moveTo>
                    <a:pt x="47231" y="134124"/>
                  </a:moveTo>
                  <a:lnTo>
                    <a:pt x="27432" y="134124"/>
                  </a:lnTo>
                  <a:lnTo>
                    <a:pt x="27432" y="190500"/>
                  </a:lnTo>
                  <a:lnTo>
                    <a:pt x="47231" y="190500"/>
                  </a:lnTo>
                  <a:lnTo>
                    <a:pt x="47231" y="134124"/>
                  </a:lnTo>
                  <a:close/>
                </a:path>
                <a:path w="132715" h="1000125">
                  <a:moveTo>
                    <a:pt x="47231" y="0"/>
                  </a:moveTo>
                  <a:lnTo>
                    <a:pt x="27432" y="0"/>
                  </a:lnTo>
                  <a:lnTo>
                    <a:pt x="27432" y="53340"/>
                  </a:lnTo>
                  <a:lnTo>
                    <a:pt x="47231" y="53340"/>
                  </a:lnTo>
                  <a:lnTo>
                    <a:pt x="47231" y="0"/>
                  </a:lnTo>
                  <a:close/>
                </a:path>
                <a:path w="132715" h="1000125">
                  <a:moveTo>
                    <a:pt x="74676" y="946404"/>
                  </a:moveTo>
                  <a:lnTo>
                    <a:pt x="56388" y="946404"/>
                  </a:lnTo>
                  <a:lnTo>
                    <a:pt x="56388" y="999744"/>
                  </a:lnTo>
                  <a:lnTo>
                    <a:pt x="74676" y="999744"/>
                  </a:lnTo>
                  <a:lnTo>
                    <a:pt x="74676" y="946404"/>
                  </a:lnTo>
                  <a:close/>
                </a:path>
                <a:path w="132715" h="1000125">
                  <a:moveTo>
                    <a:pt x="74676" y="810780"/>
                  </a:moveTo>
                  <a:lnTo>
                    <a:pt x="56388" y="810780"/>
                  </a:lnTo>
                  <a:lnTo>
                    <a:pt x="56388" y="865632"/>
                  </a:lnTo>
                  <a:lnTo>
                    <a:pt x="74676" y="865632"/>
                  </a:lnTo>
                  <a:lnTo>
                    <a:pt x="74676" y="810780"/>
                  </a:lnTo>
                  <a:close/>
                </a:path>
                <a:path w="132715" h="1000125">
                  <a:moveTo>
                    <a:pt x="74676" y="675132"/>
                  </a:moveTo>
                  <a:lnTo>
                    <a:pt x="56388" y="675132"/>
                  </a:lnTo>
                  <a:lnTo>
                    <a:pt x="56388" y="729996"/>
                  </a:lnTo>
                  <a:lnTo>
                    <a:pt x="74676" y="729996"/>
                  </a:lnTo>
                  <a:lnTo>
                    <a:pt x="74676" y="675132"/>
                  </a:lnTo>
                  <a:close/>
                </a:path>
                <a:path w="132715" h="1000125">
                  <a:moveTo>
                    <a:pt x="74676" y="541020"/>
                  </a:moveTo>
                  <a:lnTo>
                    <a:pt x="56388" y="541020"/>
                  </a:lnTo>
                  <a:lnTo>
                    <a:pt x="56388" y="594360"/>
                  </a:lnTo>
                  <a:lnTo>
                    <a:pt x="74676" y="594360"/>
                  </a:lnTo>
                  <a:lnTo>
                    <a:pt x="74676" y="541020"/>
                  </a:lnTo>
                  <a:close/>
                </a:path>
                <a:path w="132715" h="1000125">
                  <a:moveTo>
                    <a:pt x="74676" y="405384"/>
                  </a:moveTo>
                  <a:lnTo>
                    <a:pt x="56388" y="405384"/>
                  </a:lnTo>
                  <a:lnTo>
                    <a:pt x="56388" y="458724"/>
                  </a:lnTo>
                  <a:lnTo>
                    <a:pt x="74676" y="458724"/>
                  </a:lnTo>
                  <a:lnTo>
                    <a:pt x="74676" y="405384"/>
                  </a:lnTo>
                  <a:close/>
                </a:path>
                <a:path w="132715" h="1000125">
                  <a:moveTo>
                    <a:pt x="74676" y="271272"/>
                  </a:moveTo>
                  <a:lnTo>
                    <a:pt x="56388" y="271272"/>
                  </a:lnTo>
                  <a:lnTo>
                    <a:pt x="56388" y="324612"/>
                  </a:lnTo>
                  <a:lnTo>
                    <a:pt x="74676" y="324612"/>
                  </a:lnTo>
                  <a:lnTo>
                    <a:pt x="74676" y="271272"/>
                  </a:lnTo>
                  <a:close/>
                </a:path>
                <a:path w="132715" h="1000125">
                  <a:moveTo>
                    <a:pt x="74676" y="134124"/>
                  </a:moveTo>
                  <a:lnTo>
                    <a:pt x="56388" y="134124"/>
                  </a:lnTo>
                  <a:lnTo>
                    <a:pt x="56388" y="190500"/>
                  </a:lnTo>
                  <a:lnTo>
                    <a:pt x="74676" y="190500"/>
                  </a:lnTo>
                  <a:lnTo>
                    <a:pt x="74676" y="134124"/>
                  </a:lnTo>
                  <a:close/>
                </a:path>
                <a:path w="132715" h="1000125">
                  <a:moveTo>
                    <a:pt x="74676" y="0"/>
                  </a:moveTo>
                  <a:lnTo>
                    <a:pt x="56388" y="0"/>
                  </a:lnTo>
                  <a:lnTo>
                    <a:pt x="56388" y="53340"/>
                  </a:lnTo>
                  <a:lnTo>
                    <a:pt x="74676" y="53340"/>
                  </a:lnTo>
                  <a:lnTo>
                    <a:pt x="74676" y="0"/>
                  </a:lnTo>
                  <a:close/>
                </a:path>
                <a:path w="132715" h="1000125">
                  <a:moveTo>
                    <a:pt x="103632" y="946404"/>
                  </a:moveTo>
                  <a:lnTo>
                    <a:pt x="85344" y="946404"/>
                  </a:lnTo>
                  <a:lnTo>
                    <a:pt x="85344" y="999744"/>
                  </a:lnTo>
                  <a:lnTo>
                    <a:pt x="103632" y="999744"/>
                  </a:lnTo>
                  <a:lnTo>
                    <a:pt x="103632" y="946404"/>
                  </a:lnTo>
                  <a:close/>
                </a:path>
                <a:path w="132715" h="1000125">
                  <a:moveTo>
                    <a:pt x="103632" y="810780"/>
                  </a:moveTo>
                  <a:lnTo>
                    <a:pt x="85344" y="810780"/>
                  </a:lnTo>
                  <a:lnTo>
                    <a:pt x="85344" y="865632"/>
                  </a:lnTo>
                  <a:lnTo>
                    <a:pt x="103632" y="865632"/>
                  </a:lnTo>
                  <a:lnTo>
                    <a:pt x="103632" y="810780"/>
                  </a:lnTo>
                  <a:close/>
                </a:path>
                <a:path w="132715" h="1000125">
                  <a:moveTo>
                    <a:pt x="103632" y="675132"/>
                  </a:moveTo>
                  <a:lnTo>
                    <a:pt x="85344" y="675132"/>
                  </a:lnTo>
                  <a:lnTo>
                    <a:pt x="85344" y="729996"/>
                  </a:lnTo>
                  <a:lnTo>
                    <a:pt x="103632" y="729996"/>
                  </a:lnTo>
                  <a:lnTo>
                    <a:pt x="103632" y="675132"/>
                  </a:lnTo>
                  <a:close/>
                </a:path>
                <a:path w="132715" h="1000125">
                  <a:moveTo>
                    <a:pt x="103632" y="541020"/>
                  </a:moveTo>
                  <a:lnTo>
                    <a:pt x="85344" y="541020"/>
                  </a:lnTo>
                  <a:lnTo>
                    <a:pt x="85344" y="594360"/>
                  </a:lnTo>
                  <a:lnTo>
                    <a:pt x="103632" y="594360"/>
                  </a:lnTo>
                  <a:lnTo>
                    <a:pt x="103632" y="541020"/>
                  </a:lnTo>
                  <a:close/>
                </a:path>
                <a:path w="132715" h="1000125">
                  <a:moveTo>
                    <a:pt x="103632" y="405384"/>
                  </a:moveTo>
                  <a:lnTo>
                    <a:pt x="85344" y="405384"/>
                  </a:lnTo>
                  <a:lnTo>
                    <a:pt x="85344" y="458724"/>
                  </a:lnTo>
                  <a:lnTo>
                    <a:pt x="103632" y="458724"/>
                  </a:lnTo>
                  <a:lnTo>
                    <a:pt x="103632" y="405384"/>
                  </a:lnTo>
                  <a:close/>
                </a:path>
                <a:path w="132715" h="1000125">
                  <a:moveTo>
                    <a:pt x="103632" y="271272"/>
                  </a:moveTo>
                  <a:lnTo>
                    <a:pt x="85344" y="271272"/>
                  </a:lnTo>
                  <a:lnTo>
                    <a:pt x="85344" y="324612"/>
                  </a:lnTo>
                  <a:lnTo>
                    <a:pt x="103632" y="324612"/>
                  </a:lnTo>
                  <a:lnTo>
                    <a:pt x="103632" y="271272"/>
                  </a:lnTo>
                  <a:close/>
                </a:path>
                <a:path w="132715" h="1000125">
                  <a:moveTo>
                    <a:pt x="103632" y="134124"/>
                  </a:moveTo>
                  <a:lnTo>
                    <a:pt x="85344" y="134124"/>
                  </a:lnTo>
                  <a:lnTo>
                    <a:pt x="85344" y="190500"/>
                  </a:lnTo>
                  <a:lnTo>
                    <a:pt x="103632" y="190500"/>
                  </a:lnTo>
                  <a:lnTo>
                    <a:pt x="103632" y="134124"/>
                  </a:lnTo>
                  <a:close/>
                </a:path>
                <a:path w="132715" h="1000125">
                  <a:moveTo>
                    <a:pt x="103632" y="0"/>
                  </a:moveTo>
                  <a:lnTo>
                    <a:pt x="85344" y="0"/>
                  </a:lnTo>
                  <a:lnTo>
                    <a:pt x="85344" y="53340"/>
                  </a:lnTo>
                  <a:lnTo>
                    <a:pt x="103632" y="53340"/>
                  </a:lnTo>
                  <a:lnTo>
                    <a:pt x="103632" y="0"/>
                  </a:lnTo>
                  <a:close/>
                </a:path>
                <a:path w="132715" h="1000125">
                  <a:moveTo>
                    <a:pt x="132588" y="946404"/>
                  </a:moveTo>
                  <a:lnTo>
                    <a:pt x="115824" y="946404"/>
                  </a:lnTo>
                  <a:lnTo>
                    <a:pt x="115824" y="999744"/>
                  </a:lnTo>
                  <a:lnTo>
                    <a:pt x="132588" y="999744"/>
                  </a:lnTo>
                  <a:lnTo>
                    <a:pt x="132588" y="946404"/>
                  </a:lnTo>
                  <a:close/>
                </a:path>
                <a:path w="132715" h="1000125">
                  <a:moveTo>
                    <a:pt x="132588" y="810780"/>
                  </a:moveTo>
                  <a:lnTo>
                    <a:pt x="115824" y="810780"/>
                  </a:lnTo>
                  <a:lnTo>
                    <a:pt x="115824" y="865632"/>
                  </a:lnTo>
                  <a:lnTo>
                    <a:pt x="132588" y="865632"/>
                  </a:lnTo>
                  <a:lnTo>
                    <a:pt x="132588" y="810780"/>
                  </a:lnTo>
                  <a:close/>
                </a:path>
                <a:path w="132715" h="1000125">
                  <a:moveTo>
                    <a:pt x="132588" y="675132"/>
                  </a:moveTo>
                  <a:lnTo>
                    <a:pt x="115824" y="675132"/>
                  </a:lnTo>
                  <a:lnTo>
                    <a:pt x="115824" y="729996"/>
                  </a:lnTo>
                  <a:lnTo>
                    <a:pt x="132588" y="729996"/>
                  </a:lnTo>
                  <a:lnTo>
                    <a:pt x="132588" y="675132"/>
                  </a:lnTo>
                  <a:close/>
                </a:path>
                <a:path w="132715" h="1000125">
                  <a:moveTo>
                    <a:pt x="132588" y="541020"/>
                  </a:moveTo>
                  <a:lnTo>
                    <a:pt x="115824" y="541020"/>
                  </a:lnTo>
                  <a:lnTo>
                    <a:pt x="115824" y="594360"/>
                  </a:lnTo>
                  <a:lnTo>
                    <a:pt x="132588" y="594360"/>
                  </a:lnTo>
                  <a:lnTo>
                    <a:pt x="132588" y="541020"/>
                  </a:lnTo>
                  <a:close/>
                </a:path>
                <a:path w="132715" h="1000125">
                  <a:moveTo>
                    <a:pt x="132588" y="405384"/>
                  </a:moveTo>
                  <a:lnTo>
                    <a:pt x="115824" y="405384"/>
                  </a:lnTo>
                  <a:lnTo>
                    <a:pt x="115824" y="458724"/>
                  </a:lnTo>
                  <a:lnTo>
                    <a:pt x="132588" y="458724"/>
                  </a:lnTo>
                  <a:lnTo>
                    <a:pt x="132588" y="405384"/>
                  </a:lnTo>
                  <a:close/>
                </a:path>
                <a:path w="132715" h="1000125">
                  <a:moveTo>
                    <a:pt x="132588" y="271272"/>
                  </a:moveTo>
                  <a:lnTo>
                    <a:pt x="115824" y="271272"/>
                  </a:lnTo>
                  <a:lnTo>
                    <a:pt x="115824" y="324612"/>
                  </a:lnTo>
                  <a:lnTo>
                    <a:pt x="132588" y="324612"/>
                  </a:lnTo>
                  <a:lnTo>
                    <a:pt x="132588" y="271272"/>
                  </a:lnTo>
                  <a:close/>
                </a:path>
                <a:path w="132715" h="1000125">
                  <a:moveTo>
                    <a:pt x="132588" y="134124"/>
                  </a:moveTo>
                  <a:lnTo>
                    <a:pt x="115824" y="134124"/>
                  </a:lnTo>
                  <a:lnTo>
                    <a:pt x="115824" y="190500"/>
                  </a:lnTo>
                  <a:lnTo>
                    <a:pt x="132588" y="190500"/>
                  </a:lnTo>
                  <a:lnTo>
                    <a:pt x="132588" y="134124"/>
                  </a:lnTo>
                  <a:close/>
                </a:path>
                <a:path w="132715" h="1000125">
                  <a:moveTo>
                    <a:pt x="132588" y="0"/>
                  </a:moveTo>
                  <a:lnTo>
                    <a:pt x="115824" y="0"/>
                  </a:lnTo>
                  <a:lnTo>
                    <a:pt x="115824" y="53340"/>
                  </a:lnTo>
                  <a:lnTo>
                    <a:pt x="132588" y="53340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007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0992611" y="604723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8" y="30480"/>
                  </a:lnTo>
                  <a:lnTo>
                    <a:pt x="23622" y="30480"/>
                  </a:lnTo>
                  <a:lnTo>
                    <a:pt x="30480" y="23660"/>
                  </a:lnTo>
                  <a:lnTo>
                    <a:pt x="30480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1047476" y="5099303"/>
              <a:ext cx="32384" cy="978535"/>
            </a:xfrm>
            <a:custGeom>
              <a:avLst/>
              <a:gdLst/>
              <a:ahLst/>
              <a:cxnLst/>
              <a:rect l="l" t="t" r="r" b="b"/>
              <a:pathLst>
                <a:path w="32384" h="978535">
                  <a:moveTo>
                    <a:pt x="32004" y="954747"/>
                  </a:moveTo>
                  <a:lnTo>
                    <a:pt x="24892" y="947928"/>
                  </a:lnTo>
                  <a:lnTo>
                    <a:pt x="7112" y="947928"/>
                  </a:lnTo>
                  <a:lnTo>
                    <a:pt x="0" y="954747"/>
                  </a:lnTo>
                  <a:lnTo>
                    <a:pt x="0" y="963168"/>
                  </a:lnTo>
                  <a:lnTo>
                    <a:pt x="0" y="971588"/>
                  </a:lnTo>
                  <a:lnTo>
                    <a:pt x="7112" y="978408"/>
                  </a:lnTo>
                  <a:lnTo>
                    <a:pt x="24892" y="978408"/>
                  </a:lnTo>
                  <a:lnTo>
                    <a:pt x="32004" y="971588"/>
                  </a:lnTo>
                  <a:lnTo>
                    <a:pt x="32004" y="954747"/>
                  </a:lnTo>
                  <a:close/>
                </a:path>
                <a:path w="32384" h="978535">
                  <a:moveTo>
                    <a:pt x="32004" y="819111"/>
                  </a:moveTo>
                  <a:lnTo>
                    <a:pt x="24892" y="812292"/>
                  </a:lnTo>
                  <a:lnTo>
                    <a:pt x="7112" y="812292"/>
                  </a:lnTo>
                  <a:lnTo>
                    <a:pt x="0" y="819111"/>
                  </a:lnTo>
                  <a:lnTo>
                    <a:pt x="0" y="827532"/>
                  </a:lnTo>
                  <a:lnTo>
                    <a:pt x="0" y="835952"/>
                  </a:lnTo>
                  <a:lnTo>
                    <a:pt x="7112" y="842772"/>
                  </a:lnTo>
                  <a:lnTo>
                    <a:pt x="24892" y="842772"/>
                  </a:lnTo>
                  <a:lnTo>
                    <a:pt x="32004" y="835952"/>
                  </a:lnTo>
                  <a:lnTo>
                    <a:pt x="32004" y="819111"/>
                  </a:lnTo>
                  <a:close/>
                </a:path>
                <a:path w="32384" h="978535">
                  <a:moveTo>
                    <a:pt x="32004" y="683475"/>
                  </a:moveTo>
                  <a:lnTo>
                    <a:pt x="24892" y="676656"/>
                  </a:lnTo>
                  <a:lnTo>
                    <a:pt x="7112" y="676656"/>
                  </a:lnTo>
                  <a:lnTo>
                    <a:pt x="0" y="683475"/>
                  </a:lnTo>
                  <a:lnTo>
                    <a:pt x="0" y="691896"/>
                  </a:lnTo>
                  <a:lnTo>
                    <a:pt x="0" y="700316"/>
                  </a:lnTo>
                  <a:lnTo>
                    <a:pt x="7112" y="707136"/>
                  </a:lnTo>
                  <a:lnTo>
                    <a:pt x="24892" y="707136"/>
                  </a:lnTo>
                  <a:lnTo>
                    <a:pt x="32004" y="700316"/>
                  </a:lnTo>
                  <a:lnTo>
                    <a:pt x="32004" y="683475"/>
                  </a:lnTo>
                  <a:close/>
                </a:path>
                <a:path w="32384" h="978535">
                  <a:moveTo>
                    <a:pt x="32004" y="549021"/>
                  </a:moveTo>
                  <a:lnTo>
                    <a:pt x="24892" y="542544"/>
                  </a:lnTo>
                  <a:lnTo>
                    <a:pt x="7112" y="542544"/>
                  </a:lnTo>
                  <a:lnTo>
                    <a:pt x="0" y="549021"/>
                  </a:lnTo>
                  <a:lnTo>
                    <a:pt x="0" y="557022"/>
                  </a:lnTo>
                  <a:lnTo>
                    <a:pt x="0" y="565023"/>
                  </a:lnTo>
                  <a:lnTo>
                    <a:pt x="7112" y="571500"/>
                  </a:lnTo>
                  <a:lnTo>
                    <a:pt x="24892" y="571500"/>
                  </a:lnTo>
                  <a:lnTo>
                    <a:pt x="32004" y="565023"/>
                  </a:lnTo>
                  <a:lnTo>
                    <a:pt x="32004" y="549021"/>
                  </a:lnTo>
                  <a:close/>
                </a:path>
                <a:path w="32384" h="978535">
                  <a:moveTo>
                    <a:pt x="32004" y="413385"/>
                  </a:moveTo>
                  <a:lnTo>
                    <a:pt x="24892" y="406908"/>
                  </a:lnTo>
                  <a:lnTo>
                    <a:pt x="7112" y="406908"/>
                  </a:lnTo>
                  <a:lnTo>
                    <a:pt x="0" y="413385"/>
                  </a:lnTo>
                  <a:lnTo>
                    <a:pt x="0" y="421386"/>
                  </a:lnTo>
                  <a:lnTo>
                    <a:pt x="0" y="429387"/>
                  </a:lnTo>
                  <a:lnTo>
                    <a:pt x="7112" y="435864"/>
                  </a:lnTo>
                  <a:lnTo>
                    <a:pt x="24892" y="435864"/>
                  </a:lnTo>
                  <a:lnTo>
                    <a:pt x="32004" y="429387"/>
                  </a:lnTo>
                  <a:lnTo>
                    <a:pt x="32004" y="413385"/>
                  </a:lnTo>
                  <a:close/>
                </a:path>
                <a:path w="32384" h="978535">
                  <a:moveTo>
                    <a:pt x="32004" y="278130"/>
                  </a:moveTo>
                  <a:lnTo>
                    <a:pt x="24892" y="271272"/>
                  </a:lnTo>
                  <a:lnTo>
                    <a:pt x="7112" y="271272"/>
                  </a:lnTo>
                  <a:lnTo>
                    <a:pt x="0" y="278130"/>
                  </a:lnTo>
                  <a:lnTo>
                    <a:pt x="0" y="286512"/>
                  </a:lnTo>
                  <a:lnTo>
                    <a:pt x="0" y="294894"/>
                  </a:lnTo>
                  <a:lnTo>
                    <a:pt x="7112" y="301752"/>
                  </a:lnTo>
                  <a:lnTo>
                    <a:pt x="24892" y="301752"/>
                  </a:lnTo>
                  <a:lnTo>
                    <a:pt x="32004" y="294894"/>
                  </a:lnTo>
                  <a:lnTo>
                    <a:pt x="32004" y="278130"/>
                  </a:lnTo>
                  <a:close/>
                </a:path>
                <a:path w="32384" h="978535">
                  <a:moveTo>
                    <a:pt x="32004" y="143637"/>
                  </a:moveTo>
                  <a:lnTo>
                    <a:pt x="24892" y="137160"/>
                  </a:lnTo>
                  <a:lnTo>
                    <a:pt x="7112" y="137160"/>
                  </a:lnTo>
                  <a:lnTo>
                    <a:pt x="0" y="143637"/>
                  </a:lnTo>
                  <a:lnTo>
                    <a:pt x="0" y="151638"/>
                  </a:lnTo>
                  <a:lnTo>
                    <a:pt x="0" y="159639"/>
                  </a:lnTo>
                  <a:lnTo>
                    <a:pt x="7112" y="166116"/>
                  </a:lnTo>
                  <a:lnTo>
                    <a:pt x="24892" y="166116"/>
                  </a:lnTo>
                  <a:lnTo>
                    <a:pt x="32004" y="159639"/>
                  </a:lnTo>
                  <a:lnTo>
                    <a:pt x="32004" y="143637"/>
                  </a:lnTo>
                  <a:close/>
                </a:path>
                <a:path w="32384" h="978535">
                  <a:moveTo>
                    <a:pt x="32004" y="7112"/>
                  </a:moveTo>
                  <a:lnTo>
                    <a:pt x="24892" y="0"/>
                  </a:lnTo>
                  <a:lnTo>
                    <a:pt x="7112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112" y="32004"/>
                  </a:lnTo>
                  <a:lnTo>
                    <a:pt x="24892" y="32004"/>
                  </a:lnTo>
                  <a:lnTo>
                    <a:pt x="32004" y="24892"/>
                  </a:lnTo>
                  <a:lnTo>
                    <a:pt x="32004" y="7112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927847" y="486003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927847" y="486003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3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04175" y="4860035"/>
              <a:ext cx="495300" cy="1169035"/>
            </a:xfrm>
            <a:custGeom>
              <a:avLst/>
              <a:gdLst/>
              <a:ahLst/>
              <a:cxnLst/>
              <a:rect l="l" t="t" r="r" b="b"/>
              <a:pathLst>
                <a:path w="495300" h="1169035">
                  <a:moveTo>
                    <a:pt x="455549" y="0"/>
                  </a:moveTo>
                  <a:lnTo>
                    <a:pt x="39750" y="0"/>
                  </a:lnTo>
                  <a:lnTo>
                    <a:pt x="24324" y="3133"/>
                  </a:lnTo>
                  <a:lnTo>
                    <a:pt x="11683" y="11731"/>
                  </a:lnTo>
                  <a:lnTo>
                    <a:pt x="3139" y="24592"/>
                  </a:lnTo>
                  <a:lnTo>
                    <a:pt x="0" y="40512"/>
                  </a:lnTo>
                  <a:lnTo>
                    <a:pt x="0" y="1129423"/>
                  </a:lnTo>
                  <a:lnTo>
                    <a:pt x="3139" y="1144754"/>
                  </a:lnTo>
                  <a:lnTo>
                    <a:pt x="11684" y="1157309"/>
                  </a:lnTo>
                  <a:lnTo>
                    <a:pt x="24324" y="1165792"/>
                  </a:lnTo>
                  <a:lnTo>
                    <a:pt x="39750" y="1168908"/>
                  </a:lnTo>
                  <a:lnTo>
                    <a:pt x="455549" y="1168908"/>
                  </a:lnTo>
                  <a:lnTo>
                    <a:pt x="470975" y="1165792"/>
                  </a:lnTo>
                  <a:lnTo>
                    <a:pt x="483616" y="1157309"/>
                  </a:lnTo>
                  <a:lnTo>
                    <a:pt x="492160" y="1144754"/>
                  </a:lnTo>
                  <a:lnTo>
                    <a:pt x="495300" y="1129423"/>
                  </a:lnTo>
                  <a:lnTo>
                    <a:pt x="495300" y="40512"/>
                  </a:lnTo>
                  <a:lnTo>
                    <a:pt x="492160" y="24592"/>
                  </a:lnTo>
                  <a:lnTo>
                    <a:pt x="483615" y="11731"/>
                  </a:lnTo>
                  <a:lnTo>
                    <a:pt x="470975" y="3133"/>
                  </a:lnTo>
                  <a:lnTo>
                    <a:pt x="455549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549895" y="4924044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9" y="92963"/>
                  </a:lnTo>
                  <a:lnTo>
                    <a:pt x="388238" y="92963"/>
                  </a:lnTo>
                  <a:lnTo>
                    <a:pt x="393192" y="88010"/>
                  </a:lnTo>
                  <a:lnTo>
                    <a:pt x="393192" y="82041"/>
                  </a:lnTo>
                  <a:lnTo>
                    <a:pt x="393192" y="4952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830311" y="4954523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79" h="32385">
                  <a:moveTo>
                    <a:pt x="23622" y="0"/>
                  </a:moveTo>
                  <a:lnTo>
                    <a:pt x="6858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2"/>
                  </a:lnTo>
                  <a:lnTo>
                    <a:pt x="6858" y="32003"/>
                  </a:lnTo>
                  <a:lnTo>
                    <a:pt x="23622" y="32003"/>
                  </a:lnTo>
                  <a:lnTo>
                    <a:pt x="30480" y="24892"/>
                  </a:lnTo>
                  <a:lnTo>
                    <a:pt x="30480" y="7112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549895" y="5059679"/>
              <a:ext cx="393700" cy="91440"/>
            </a:xfrm>
            <a:custGeom>
              <a:avLst/>
              <a:gdLst/>
              <a:ahLst/>
              <a:cxnLst/>
              <a:rect l="l" t="t" r="r" b="b"/>
              <a:pathLst>
                <a:path w="393700" h="91439">
                  <a:moveTo>
                    <a:pt x="388238" y="0"/>
                  </a:moveTo>
                  <a:lnTo>
                    <a:pt x="5969" y="0"/>
                  </a:lnTo>
                  <a:lnTo>
                    <a:pt x="0" y="4826"/>
                  </a:lnTo>
                  <a:lnTo>
                    <a:pt x="0" y="86614"/>
                  </a:lnTo>
                  <a:lnTo>
                    <a:pt x="5969" y="91440"/>
                  </a:lnTo>
                  <a:lnTo>
                    <a:pt x="388238" y="91440"/>
                  </a:lnTo>
                  <a:lnTo>
                    <a:pt x="393192" y="86614"/>
                  </a:lnTo>
                  <a:lnTo>
                    <a:pt x="393192" y="80772"/>
                  </a:lnTo>
                  <a:lnTo>
                    <a:pt x="393192" y="4826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830311" y="509168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8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858" y="28956"/>
                  </a:lnTo>
                  <a:lnTo>
                    <a:pt x="23622" y="28956"/>
                  </a:lnTo>
                  <a:lnTo>
                    <a:pt x="30480" y="22479"/>
                  </a:lnTo>
                  <a:lnTo>
                    <a:pt x="30480" y="647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49895" y="5193791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9" y="92963"/>
                  </a:lnTo>
                  <a:lnTo>
                    <a:pt x="388238" y="92963"/>
                  </a:lnTo>
                  <a:lnTo>
                    <a:pt x="393192" y="88010"/>
                  </a:lnTo>
                  <a:lnTo>
                    <a:pt x="393192" y="82041"/>
                  </a:lnTo>
                  <a:lnTo>
                    <a:pt x="393192" y="4952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830311" y="522579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23621"/>
                  </a:lnTo>
                  <a:lnTo>
                    <a:pt x="6858" y="30479"/>
                  </a:lnTo>
                  <a:lnTo>
                    <a:pt x="23622" y="30479"/>
                  </a:lnTo>
                  <a:lnTo>
                    <a:pt x="30480" y="23621"/>
                  </a:lnTo>
                  <a:lnTo>
                    <a:pt x="30480" y="685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549895" y="5329427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8238" y="92964"/>
                  </a:lnTo>
                  <a:lnTo>
                    <a:pt x="393192" y="88011"/>
                  </a:lnTo>
                  <a:lnTo>
                    <a:pt x="393192" y="82042"/>
                  </a:lnTo>
                  <a:lnTo>
                    <a:pt x="393192" y="4953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830311" y="5361431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8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858" y="28956"/>
                  </a:lnTo>
                  <a:lnTo>
                    <a:pt x="23622" y="28956"/>
                  </a:lnTo>
                  <a:lnTo>
                    <a:pt x="30480" y="22479"/>
                  </a:lnTo>
                  <a:lnTo>
                    <a:pt x="30480" y="6477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549895" y="5465063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8238" y="92964"/>
                  </a:lnTo>
                  <a:lnTo>
                    <a:pt x="393192" y="88011"/>
                  </a:lnTo>
                  <a:lnTo>
                    <a:pt x="393192" y="81153"/>
                  </a:lnTo>
                  <a:lnTo>
                    <a:pt x="393192" y="4953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830311" y="5497067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3622" y="0"/>
                  </a:moveTo>
                  <a:lnTo>
                    <a:pt x="6858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858" y="28955"/>
                  </a:lnTo>
                  <a:lnTo>
                    <a:pt x="23622" y="28955"/>
                  </a:lnTo>
                  <a:lnTo>
                    <a:pt x="30480" y="22478"/>
                  </a:lnTo>
                  <a:lnTo>
                    <a:pt x="30480" y="647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549895" y="5600700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8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830311" y="563117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8" y="30480"/>
                  </a:lnTo>
                  <a:lnTo>
                    <a:pt x="23622" y="30480"/>
                  </a:lnTo>
                  <a:lnTo>
                    <a:pt x="30480" y="23660"/>
                  </a:lnTo>
                  <a:lnTo>
                    <a:pt x="30480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549895" y="5734811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8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30311" y="576681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8" y="30480"/>
                  </a:lnTo>
                  <a:lnTo>
                    <a:pt x="23622" y="30480"/>
                  </a:lnTo>
                  <a:lnTo>
                    <a:pt x="30480" y="23660"/>
                  </a:lnTo>
                  <a:lnTo>
                    <a:pt x="30480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549895" y="5870447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8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8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578852" y="4943855"/>
              <a:ext cx="132715" cy="1000125"/>
            </a:xfrm>
            <a:custGeom>
              <a:avLst/>
              <a:gdLst/>
              <a:ahLst/>
              <a:cxnLst/>
              <a:rect l="l" t="t" r="r" b="b"/>
              <a:pathLst>
                <a:path w="132715" h="1000125">
                  <a:moveTo>
                    <a:pt x="16764" y="946404"/>
                  </a:moveTo>
                  <a:lnTo>
                    <a:pt x="0" y="946404"/>
                  </a:lnTo>
                  <a:lnTo>
                    <a:pt x="0" y="999744"/>
                  </a:lnTo>
                  <a:lnTo>
                    <a:pt x="16764" y="999744"/>
                  </a:lnTo>
                  <a:lnTo>
                    <a:pt x="16764" y="946404"/>
                  </a:lnTo>
                  <a:close/>
                </a:path>
                <a:path w="132715" h="1000125">
                  <a:moveTo>
                    <a:pt x="16764" y="810768"/>
                  </a:moveTo>
                  <a:lnTo>
                    <a:pt x="0" y="810768"/>
                  </a:lnTo>
                  <a:lnTo>
                    <a:pt x="0" y="865632"/>
                  </a:lnTo>
                  <a:lnTo>
                    <a:pt x="16764" y="865632"/>
                  </a:lnTo>
                  <a:lnTo>
                    <a:pt x="16764" y="810768"/>
                  </a:lnTo>
                  <a:close/>
                </a:path>
                <a:path w="132715" h="1000125">
                  <a:moveTo>
                    <a:pt x="16764" y="675132"/>
                  </a:moveTo>
                  <a:lnTo>
                    <a:pt x="0" y="675132"/>
                  </a:lnTo>
                  <a:lnTo>
                    <a:pt x="0" y="729996"/>
                  </a:lnTo>
                  <a:lnTo>
                    <a:pt x="16764" y="729996"/>
                  </a:lnTo>
                  <a:lnTo>
                    <a:pt x="16764" y="675132"/>
                  </a:lnTo>
                  <a:close/>
                </a:path>
                <a:path w="132715" h="1000125">
                  <a:moveTo>
                    <a:pt x="16764" y="541020"/>
                  </a:moveTo>
                  <a:lnTo>
                    <a:pt x="0" y="541020"/>
                  </a:lnTo>
                  <a:lnTo>
                    <a:pt x="0" y="594360"/>
                  </a:lnTo>
                  <a:lnTo>
                    <a:pt x="16764" y="594360"/>
                  </a:lnTo>
                  <a:lnTo>
                    <a:pt x="16764" y="541020"/>
                  </a:lnTo>
                  <a:close/>
                </a:path>
                <a:path w="132715" h="1000125">
                  <a:moveTo>
                    <a:pt x="16764" y="405384"/>
                  </a:moveTo>
                  <a:lnTo>
                    <a:pt x="0" y="405384"/>
                  </a:lnTo>
                  <a:lnTo>
                    <a:pt x="0" y="458724"/>
                  </a:lnTo>
                  <a:lnTo>
                    <a:pt x="16764" y="458724"/>
                  </a:lnTo>
                  <a:lnTo>
                    <a:pt x="16764" y="405384"/>
                  </a:lnTo>
                  <a:close/>
                </a:path>
                <a:path w="132715" h="1000125">
                  <a:moveTo>
                    <a:pt x="16764" y="271284"/>
                  </a:moveTo>
                  <a:lnTo>
                    <a:pt x="0" y="271284"/>
                  </a:lnTo>
                  <a:lnTo>
                    <a:pt x="0" y="324612"/>
                  </a:lnTo>
                  <a:lnTo>
                    <a:pt x="16764" y="324612"/>
                  </a:lnTo>
                  <a:lnTo>
                    <a:pt x="16764" y="271284"/>
                  </a:lnTo>
                  <a:close/>
                </a:path>
                <a:path w="132715" h="1000125">
                  <a:moveTo>
                    <a:pt x="16764" y="134112"/>
                  </a:moveTo>
                  <a:lnTo>
                    <a:pt x="0" y="134112"/>
                  </a:lnTo>
                  <a:lnTo>
                    <a:pt x="0" y="190500"/>
                  </a:lnTo>
                  <a:lnTo>
                    <a:pt x="16764" y="190500"/>
                  </a:lnTo>
                  <a:lnTo>
                    <a:pt x="16764" y="134112"/>
                  </a:lnTo>
                  <a:close/>
                </a:path>
                <a:path w="132715" h="1000125">
                  <a:moveTo>
                    <a:pt x="16764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16764" y="53340"/>
                  </a:lnTo>
                  <a:lnTo>
                    <a:pt x="16764" y="0"/>
                  </a:lnTo>
                  <a:close/>
                </a:path>
                <a:path w="132715" h="1000125">
                  <a:moveTo>
                    <a:pt x="47231" y="946404"/>
                  </a:moveTo>
                  <a:lnTo>
                    <a:pt x="27432" y="946404"/>
                  </a:lnTo>
                  <a:lnTo>
                    <a:pt x="27432" y="999744"/>
                  </a:lnTo>
                  <a:lnTo>
                    <a:pt x="47231" y="999744"/>
                  </a:lnTo>
                  <a:lnTo>
                    <a:pt x="47231" y="946404"/>
                  </a:lnTo>
                  <a:close/>
                </a:path>
                <a:path w="132715" h="1000125">
                  <a:moveTo>
                    <a:pt x="47231" y="810768"/>
                  </a:moveTo>
                  <a:lnTo>
                    <a:pt x="27432" y="810768"/>
                  </a:lnTo>
                  <a:lnTo>
                    <a:pt x="27432" y="865632"/>
                  </a:lnTo>
                  <a:lnTo>
                    <a:pt x="47231" y="865632"/>
                  </a:lnTo>
                  <a:lnTo>
                    <a:pt x="47231" y="810768"/>
                  </a:lnTo>
                  <a:close/>
                </a:path>
                <a:path w="132715" h="1000125">
                  <a:moveTo>
                    <a:pt x="47231" y="675132"/>
                  </a:moveTo>
                  <a:lnTo>
                    <a:pt x="27432" y="675132"/>
                  </a:lnTo>
                  <a:lnTo>
                    <a:pt x="27432" y="729996"/>
                  </a:lnTo>
                  <a:lnTo>
                    <a:pt x="47231" y="729996"/>
                  </a:lnTo>
                  <a:lnTo>
                    <a:pt x="47231" y="675132"/>
                  </a:lnTo>
                  <a:close/>
                </a:path>
                <a:path w="132715" h="1000125">
                  <a:moveTo>
                    <a:pt x="47231" y="541020"/>
                  </a:moveTo>
                  <a:lnTo>
                    <a:pt x="27432" y="541020"/>
                  </a:lnTo>
                  <a:lnTo>
                    <a:pt x="27432" y="594360"/>
                  </a:lnTo>
                  <a:lnTo>
                    <a:pt x="47231" y="594360"/>
                  </a:lnTo>
                  <a:lnTo>
                    <a:pt x="47231" y="541020"/>
                  </a:lnTo>
                  <a:close/>
                </a:path>
                <a:path w="132715" h="1000125">
                  <a:moveTo>
                    <a:pt x="47231" y="405384"/>
                  </a:moveTo>
                  <a:lnTo>
                    <a:pt x="27432" y="405384"/>
                  </a:lnTo>
                  <a:lnTo>
                    <a:pt x="27432" y="458724"/>
                  </a:lnTo>
                  <a:lnTo>
                    <a:pt x="47231" y="458724"/>
                  </a:lnTo>
                  <a:lnTo>
                    <a:pt x="47231" y="405384"/>
                  </a:lnTo>
                  <a:close/>
                </a:path>
                <a:path w="132715" h="1000125">
                  <a:moveTo>
                    <a:pt x="47231" y="271284"/>
                  </a:moveTo>
                  <a:lnTo>
                    <a:pt x="27432" y="271284"/>
                  </a:lnTo>
                  <a:lnTo>
                    <a:pt x="27432" y="324612"/>
                  </a:lnTo>
                  <a:lnTo>
                    <a:pt x="47231" y="324612"/>
                  </a:lnTo>
                  <a:lnTo>
                    <a:pt x="47231" y="271284"/>
                  </a:lnTo>
                  <a:close/>
                </a:path>
                <a:path w="132715" h="1000125">
                  <a:moveTo>
                    <a:pt x="47231" y="134112"/>
                  </a:moveTo>
                  <a:lnTo>
                    <a:pt x="27432" y="134112"/>
                  </a:lnTo>
                  <a:lnTo>
                    <a:pt x="27432" y="190500"/>
                  </a:lnTo>
                  <a:lnTo>
                    <a:pt x="47231" y="190500"/>
                  </a:lnTo>
                  <a:lnTo>
                    <a:pt x="47231" y="134112"/>
                  </a:lnTo>
                  <a:close/>
                </a:path>
                <a:path w="132715" h="1000125">
                  <a:moveTo>
                    <a:pt x="47231" y="0"/>
                  </a:moveTo>
                  <a:lnTo>
                    <a:pt x="27432" y="0"/>
                  </a:lnTo>
                  <a:lnTo>
                    <a:pt x="27432" y="53340"/>
                  </a:lnTo>
                  <a:lnTo>
                    <a:pt x="47231" y="53340"/>
                  </a:lnTo>
                  <a:lnTo>
                    <a:pt x="47231" y="0"/>
                  </a:lnTo>
                  <a:close/>
                </a:path>
                <a:path w="132715" h="1000125">
                  <a:moveTo>
                    <a:pt x="74676" y="946404"/>
                  </a:moveTo>
                  <a:lnTo>
                    <a:pt x="56388" y="946404"/>
                  </a:lnTo>
                  <a:lnTo>
                    <a:pt x="56388" y="999744"/>
                  </a:lnTo>
                  <a:lnTo>
                    <a:pt x="74676" y="999744"/>
                  </a:lnTo>
                  <a:lnTo>
                    <a:pt x="74676" y="946404"/>
                  </a:lnTo>
                  <a:close/>
                </a:path>
                <a:path w="132715" h="1000125">
                  <a:moveTo>
                    <a:pt x="74676" y="810768"/>
                  </a:moveTo>
                  <a:lnTo>
                    <a:pt x="56388" y="810768"/>
                  </a:lnTo>
                  <a:lnTo>
                    <a:pt x="56388" y="865632"/>
                  </a:lnTo>
                  <a:lnTo>
                    <a:pt x="74676" y="865632"/>
                  </a:lnTo>
                  <a:lnTo>
                    <a:pt x="74676" y="810768"/>
                  </a:lnTo>
                  <a:close/>
                </a:path>
                <a:path w="132715" h="1000125">
                  <a:moveTo>
                    <a:pt x="74676" y="675132"/>
                  </a:moveTo>
                  <a:lnTo>
                    <a:pt x="56388" y="675132"/>
                  </a:lnTo>
                  <a:lnTo>
                    <a:pt x="56388" y="729996"/>
                  </a:lnTo>
                  <a:lnTo>
                    <a:pt x="74676" y="729996"/>
                  </a:lnTo>
                  <a:lnTo>
                    <a:pt x="74676" y="675132"/>
                  </a:lnTo>
                  <a:close/>
                </a:path>
                <a:path w="132715" h="1000125">
                  <a:moveTo>
                    <a:pt x="74676" y="541020"/>
                  </a:moveTo>
                  <a:lnTo>
                    <a:pt x="56388" y="541020"/>
                  </a:lnTo>
                  <a:lnTo>
                    <a:pt x="56388" y="594360"/>
                  </a:lnTo>
                  <a:lnTo>
                    <a:pt x="74676" y="594360"/>
                  </a:lnTo>
                  <a:lnTo>
                    <a:pt x="74676" y="541020"/>
                  </a:lnTo>
                  <a:close/>
                </a:path>
                <a:path w="132715" h="1000125">
                  <a:moveTo>
                    <a:pt x="74676" y="405384"/>
                  </a:moveTo>
                  <a:lnTo>
                    <a:pt x="56388" y="405384"/>
                  </a:lnTo>
                  <a:lnTo>
                    <a:pt x="56388" y="458724"/>
                  </a:lnTo>
                  <a:lnTo>
                    <a:pt x="74676" y="458724"/>
                  </a:lnTo>
                  <a:lnTo>
                    <a:pt x="74676" y="405384"/>
                  </a:lnTo>
                  <a:close/>
                </a:path>
                <a:path w="132715" h="1000125">
                  <a:moveTo>
                    <a:pt x="74676" y="271284"/>
                  </a:moveTo>
                  <a:lnTo>
                    <a:pt x="56388" y="271284"/>
                  </a:lnTo>
                  <a:lnTo>
                    <a:pt x="56388" y="324612"/>
                  </a:lnTo>
                  <a:lnTo>
                    <a:pt x="74676" y="324612"/>
                  </a:lnTo>
                  <a:lnTo>
                    <a:pt x="74676" y="271284"/>
                  </a:lnTo>
                  <a:close/>
                </a:path>
                <a:path w="132715" h="1000125">
                  <a:moveTo>
                    <a:pt x="74676" y="134112"/>
                  </a:moveTo>
                  <a:lnTo>
                    <a:pt x="56388" y="134112"/>
                  </a:lnTo>
                  <a:lnTo>
                    <a:pt x="56388" y="190500"/>
                  </a:lnTo>
                  <a:lnTo>
                    <a:pt x="74676" y="190500"/>
                  </a:lnTo>
                  <a:lnTo>
                    <a:pt x="74676" y="134112"/>
                  </a:lnTo>
                  <a:close/>
                </a:path>
                <a:path w="132715" h="1000125">
                  <a:moveTo>
                    <a:pt x="74676" y="0"/>
                  </a:moveTo>
                  <a:lnTo>
                    <a:pt x="56388" y="0"/>
                  </a:lnTo>
                  <a:lnTo>
                    <a:pt x="56388" y="53340"/>
                  </a:lnTo>
                  <a:lnTo>
                    <a:pt x="74676" y="53340"/>
                  </a:lnTo>
                  <a:lnTo>
                    <a:pt x="74676" y="0"/>
                  </a:lnTo>
                  <a:close/>
                </a:path>
                <a:path w="132715" h="1000125">
                  <a:moveTo>
                    <a:pt x="103632" y="946404"/>
                  </a:moveTo>
                  <a:lnTo>
                    <a:pt x="85344" y="946404"/>
                  </a:lnTo>
                  <a:lnTo>
                    <a:pt x="85344" y="999744"/>
                  </a:lnTo>
                  <a:lnTo>
                    <a:pt x="103632" y="999744"/>
                  </a:lnTo>
                  <a:lnTo>
                    <a:pt x="103632" y="946404"/>
                  </a:lnTo>
                  <a:close/>
                </a:path>
                <a:path w="132715" h="1000125">
                  <a:moveTo>
                    <a:pt x="103632" y="810768"/>
                  </a:moveTo>
                  <a:lnTo>
                    <a:pt x="85344" y="810768"/>
                  </a:lnTo>
                  <a:lnTo>
                    <a:pt x="85344" y="865632"/>
                  </a:lnTo>
                  <a:lnTo>
                    <a:pt x="103632" y="865632"/>
                  </a:lnTo>
                  <a:lnTo>
                    <a:pt x="103632" y="810768"/>
                  </a:lnTo>
                  <a:close/>
                </a:path>
                <a:path w="132715" h="1000125">
                  <a:moveTo>
                    <a:pt x="103632" y="675132"/>
                  </a:moveTo>
                  <a:lnTo>
                    <a:pt x="85344" y="675132"/>
                  </a:lnTo>
                  <a:lnTo>
                    <a:pt x="85344" y="729996"/>
                  </a:lnTo>
                  <a:lnTo>
                    <a:pt x="103632" y="729996"/>
                  </a:lnTo>
                  <a:lnTo>
                    <a:pt x="103632" y="675132"/>
                  </a:lnTo>
                  <a:close/>
                </a:path>
                <a:path w="132715" h="1000125">
                  <a:moveTo>
                    <a:pt x="103632" y="541020"/>
                  </a:moveTo>
                  <a:lnTo>
                    <a:pt x="85344" y="541020"/>
                  </a:lnTo>
                  <a:lnTo>
                    <a:pt x="85344" y="594360"/>
                  </a:lnTo>
                  <a:lnTo>
                    <a:pt x="103632" y="594360"/>
                  </a:lnTo>
                  <a:lnTo>
                    <a:pt x="103632" y="541020"/>
                  </a:lnTo>
                  <a:close/>
                </a:path>
                <a:path w="132715" h="1000125">
                  <a:moveTo>
                    <a:pt x="103632" y="405384"/>
                  </a:moveTo>
                  <a:lnTo>
                    <a:pt x="85344" y="405384"/>
                  </a:lnTo>
                  <a:lnTo>
                    <a:pt x="85344" y="458724"/>
                  </a:lnTo>
                  <a:lnTo>
                    <a:pt x="103632" y="458724"/>
                  </a:lnTo>
                  <a:lnTo>
                    <a:pt x="103632" y="405384"/>
                  </a:lnTo>
                  <a:close/>
                </a:path>
                <a:path w="132715" h="1000125">
                  <a:moveTo>
                    <a:pt x="103632" y="271284"/>
                  </a:moveTo>
                  <a:lnTo>
                    <a:pt x="85344" y="271284"/>
                  </a:lnTo>
                  <a:lnTo>
                    <a:pt x="85344" y="324612"/>
                  </a:lnTo>
                  <a:lnTo>
                    <a:pt x="103632" y="324612"/>
                  </a:lnTo>
                  <a:lnTo>
                    <a:pt x="103632" y="271284"/>
                  </a:lnTo>
                  <a:close/>
                </a:path>
                <a:path w="132715" h="1000125">
                  <a:moveTo>
                    <a:pt x="103632" y="134112"/>
                  </a:moveTo>
                  <a:lnTo>
                    <a:pt x="85344" y="134112"/>
                  </a:lnTo>
                  <a:lnTo>
                    <a:pt x="85344" y="190500"/>
                  </a:lnTo>
                  <a:lnTo>
                    <a:pt x="103632" y="190500"/>
                  </a:lnTo>
                  <a:lnTo>
                    <a:pt x="103632" y="134112"/>
                  </a:lnTo>
                  <a:close/>
                </a:path>
                <a:path w="132715" h="1000125">
                  <a:moveTo>
                    <a:pt x="103632" y="0"/>
                  </a:moveTo>
                  <a:lnTo>
                    <a:pt x="85344" y="0"/>
                  </a:lnTo>
                  <a:lnTo>
                    <a:pt x="85344" y="53340"/>
                  </a:lnTo>
                  <a:lnTo>
                    <a:pt x="103632" y="53340"/>
                  </a:lnTo>
                  <a:lnTo>
                    <a:pt x="103632" y="0"/>
                  </a:lnTo>
                  <a:close/>
                </a:path>
                <a:path w="132715" h="1000125">
                  <a:moveTo>
                    <a:pt x="132588" y="946404"/>
                  </a:moveTo>
                  <a:lnTo>
                    <a:pt x="115824" y="946404"/>
                  </a:lnTo>
                  <a:lnTo>
                    <a:pt x="115824" y="999744"/>
                  </a:lnTo>
                  <a:lnTo>
                    <a:pt x="132588" y="999744"/>
                  </a:lnTo>
                  <a:lnTo>
                    <a:pt x="132588" y="946404"/>
                  </a:lnTo>
                  <a:close/>
                </a:path>
                <a:path w="132715" h="1000125">
                  <a:moveTo>
                    <a:pt x="132588" y="810768"/>
                  </a:moveTo>
                  <a:lnTo>
                    <a:pt x="115824" y="810768"/>
                  </a:lnTo>
                  <a:lnTo>
                    <a:pt x="115824" y="865632"/>
                  </a:lnTo>
                  <a:lnTo>
                    <a:pt x="132588" y="865632"/>
                  </a:lnTo>
                  <a:lnTo>
                    <a:pt x="132588" y="810768"/>
                  </a:lnTo>
                  <a:close/>
                </a:path>
                <a:path w="132715" h="1000125">
                  <a:moveTo>
                    <a:pt x="132588" y="675132"/>
                  </a:moveTo>
                  <a:lnTo>
                    <a:pt x="115824" y="675132"/>
                  </a:lnTo>
                  <a:lnTo>
                    <a:pt x="115824" y="729996"/>
                  </a:lnTo>
                  <a:lnTo>
                    <a:pt x="132588" y="729996"/>
                  </a:lnTo>
                  <a:lnTo>
                    <a:pt x="132588" y="675132"/>
                  </a:lnTo>
                  <a:close/>
                </a:path>
                <a:path w="132715" h="1000125">
                  <a:moveTo>
                    <a:pt x="132588" y="541020"/>
                  </a:moveTo>
                  <a:lnTo>
                    <a:pt x="115824" y="541020"/>
                  </a:lnTo>
                  <a:lnTo>
                    <a:pt x="115824" y="594360"/>
                  </a:lnTo>
                  <a:lnTo>
                    <a:pt x="132588" y="594360"/>
                  </a:lnTo>
                  <a:lnTo>
                    <a:pt x="132588" y="541020"/>
                  </a:lnTo>
                  <a:close/>
                </a:path>
                <a:path w="132715" h="1000125">
                  <a:moveTo>
                    <a:pt x="132588" y="405384"/>
                  </a:moveTo>
                  <a:lnTo>
                    <a:pt x="115824" y="405384"/>
                  </a:lnTo>
                  <a:lnTo>
                    <a:pt x="115824" y="458724"/>
                  </a:lnTo>
                  <a:lnTo>
                    <a:pt x="132588" y="458724"/>
                  </a:lnTo>
                  <a:lnTo>
                    <a:pt x="132588" y="405384"/>
                  </a:lnTo>
                  <a:close/>
                </a:path>
                <a:path w="132715" h="1000125">
                  <a:moveTo>
                    <a:pt x="132588" y="271284"/>
                  </a:moveTo>
                  <a:lnTo>
                    <a:pt x="115824" y="271284"/>
                  </a:lnTo>
                  <a:lnTo>
                    <a:pt x="115824" y="324612"/>
                  </a:lnTo>
                  <a:lnTo>
                    <a:pt x="132588" y="324612"/>
                  </a:lnTo>
                  <a:lnTo>
                    <a:pt x="132588" y="271284"/>
                  </a:lnTo>
                  <a:close/>
                </a:path>
                <a:path w="132715" h="1000125">
                  <a:moveTo>
                    <a:pt x="132588" y="134112"/>
                  </a:moveTo>
                  <a:lnTo>
                    <a:pt x="115824" y="134112"/>
                  </a:lnTo>
                  <a:lnTo>
                    <a:pt x="115824" y="190500"/>
                  </a:lnTo>
                  <a:lnTo>
                    <a:pt x="132588" y="190500"/>
                  </a:lnTo>
                  <a:lnTo>
                    <a:pt x="132588" y="134112"/>
                  </a:lnTo>
                  <a:close/>
                </a:path>
                <a:path w="132715" h="1000125">
                  <a:moveTo>
                    <a:pt x="132588" y="0"/>
                  </a:moveTo>
                  <a:lnTo>
                    <a:pt x="115824" y="0"/>
                  </a:lnTo>
                  <a:lnTo>
                    <a:pt x="115824" y="53340"/>
                  </a:lnTo>
                  <a:lnTo>
                    <a:pt x="132588" y="53340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007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30311" y="59024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622" y="0"/>
                  </a:moveTo>
                  <a:lnTo>
                    <a:pt x="6858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58" y="30480"/>
                  </a:lnTo>
                  <a:lnTo>
                    <a:pt x="23622" y="30480"/>
                  </a:lnTo>
                  <a:lnTo>
                    <a:pt x="30480" y="23660"/>
                  </a:lnTo>
                  <a:lnTo>
                    <a:pt x="30480" y="6819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885176" y="4954523"/>
              <a:ext cx="32384" cy="978535"/>
            </a:xfrm>
            <a:custGeom>
              <a:avLst/>
              <a:gdLst/>
              <a:ahLst/>
              <a:cxnLst/>
              <a:rect l="l" t="t" r="r" b="b"/>
              <a:pathLst>
                <a:path w="32384" h="978535">
                  <a:moveTo>
                    <a:pt x="32004" y="954747"/>
                  </a:moveTo>
                  <a:lnTo>
                    <a:pt x="24892" y="947928"/>
                  </a:lnTo>
                  <a:lnTo>
                    <a:pt x="7112" y="947928"/>
                  </a:lnTo>
                  <a:lnTo>
                    <a:pt x="0" y="954747"/>
                  </a:lnTo>
                  <a:lnTo>
                    <a:pt x="0" y="963168"/>
                  </a:lnTo>
                  <a:lnTo>
                    <a:pt x="0" y="971588"/>
                  </a:lnTo>
                  <a:lnTo>
                    <a:pt x="7112" y="978408"/>
                  </a:lnTo>
                  <a:lnTo>
                    <a:pt x="24892" y="978408"/>
                  </a:lnTo>
                  <a:lnTo>
                    <a:pt x="32004" y="971588"/>
                  </a:lnTo>
                  <a:lnTo>
                    <a:pt x="32004" y="954747"/>
                  </a:lnTo>
                  <a:close/>
                </a:path>
                <a:path w="32384" h="978535">
                  <a:moveTo>
                    <a:pt x="32004" y="819111"/>
                  </a:moveTo>
                  <a:lnTo>
                    <a:pt x="24892" y="812292"/>
                  </a:lnTo>
                  <a:lnTo>
                    <a:pt x="7112" y="812292"/>
                  </a:lnTo>
                  <a:lnTo>
                    <a:pt x="0" y="819111"/>
                  </a:lnTo>
                  <a:lnTo>
                    <a:pt x="0" y="827532"/>
                  </a:lnTo>
                  <a:lnTo>
                    <a:pt x="0" y="835952"/>
                  </a:lnTo>
                  <a:lnTo>
                    <a:pt x="7112" y="842772"/>
                  </a:lnTo>
                  <a:lnTo>
                    <a:pt x="24892" y="842772"/>
                  </a:lnTo>
                  <a:lnTo>
                    <a:pt x="32004" y="835952"/>
                  </a:lnTo>
                  <a:lnTo>
                    <a:pt x="32004" y="819111"/>
                  </a:lnTo>
                  <a:close/>
                </a:path>
                <a:path w="32384" h="978535">
                  <a:moveTo>
                    <a:pt x="32004" y="683475"/>
                  </a:moveTo>
                  <a:lnTo>
                    <a:pt x="24892" y="676656"/>
                  </a:lnTo>
                  <a:lnTo>
                    <a:pt x="7112" y="676656"/>
                  </a:lnTo>
                  <a:lnTo>
                    <a:pt x="0" y="683475"/>
                  </a:lnTo>
                  <a:lnTo>
                    <a:pt x="0" y="691896"/>
                  </a:lnTo>
                  <a:lnTo>
                    <a:pt x="0" y="700316"/>
                  </a:lnTo>
                  <a:lnTo>
                    <a:pt x="7112" y="707136"/>
                  </a:lnTo>
                  <a:lnTo>
                    <a:pt x="24892" y="707136"/>
                  </a:lnTo>
                  <a:lnTo>
                    <a:pt x="32004" y="700316"/>
                  </a:lnTo>
                  <a:lnTo>
                    <a:pt x="32004" y="683475"/>
                  </a:lnTo>
                  <a:close/>
                </a:path>
                <a:path w="32384" h="978535">
                  <a:moveTo>
                    <a:pt x="32004" y="549021"/>
                  </a:moveTo>
                  <a:lnTo>
                    <a:pt x="24892" y="542544"/>
                  </a:lnTo>
                  <a:lnTo>
                    <a:pt x="7112" y="542544"/>
                  </a:lnTo>
                  <a:lnTo>
                    <a:pt x="0" y="549021"/>
                  </a:lnTo>
                  <a:lnTo>
                    <a:pt x="0" y="557022"/>
                  </a:lnTo>
                  <a:lnTo>
                    <a:pt x="0" y="565023"/>
                  </a:lnTo>
                  <a:lnTo>
                    <a:pt x="7112" y="571500"/>
                  </a:lnTo>
                  <a:lnTo>
                    <a:pt x="24892" y="571500"/>
                  </a:lnTo>
                  <a:lnTo>
                    <a:pt x="32004" y="565023"/>
                  </a:lnTo>
                  <a:lnTo>
                    <a:pt x="32004" y="549021"/>
                  </a:lnTo>
                  <a:close/>
                </a:path>
                <a:path w="32384" h="978535">
                  <a:moveTo>
                    <a:pt x="32004" y="413385"/>
                  </a:moveTo>
                  <a:lnTo>
                    <a:pt x="24892" y="406908"/>
                  </a:lnTo>
                  <a:lnTo>
                    <a:pt x="7112" y="406908"/>
                  </a:lnTo>
                  <a:lnTo>
                    <a:pt x="0" y="413385"/>
                  </a:lnTo>
                  <a:lnTo>
                    <a:pt x="0" y="421386"/>
                  </a:lnTo>
                  <a:lnTo>
                    <a:pt x="0" y="429387"/>
                  </a:lnTo>
                  <a:lnTo>
                    <a:pt x="7112" y="435864"/>
                  </a:lnTo>
                  <a:lnTo>
                    <a:pt x="24892" y="435864"/>
                  </a:lnTo>
                  <a:lnTo>
                    <a:pt x="32004" y="429387"/>
                  </a:lnTo>
                  <a:lnTo>
                    <a:pt x="32004" y="413385"/>
                  </a:lnTo>
                  <a:close/>
                </a:path>
                <a:path w="32384" h="978535">
                  <a:moveTo>
                    <a:pt x="32004" y="278130"/>
                  </a:moveTo>
                  <a:lnTo>
                    <a:pt x="24892" y="271272"/>
                  </a:lnTo>
                  <a:lnTo>
                    <a:pt x="7112" y="271272"/>
                  </a:lnTo>
                  <a:lnTo>
                    <a:pt x="0" y="278130"/>
                  </a:lnTo>
                  <a:lnTo>
                    <a:pt x="0" y="286512"/>
                  </a:lnTo>
                  <a:lnTo>
                    <a:pt x="0" y="294894"/>
                  </a:lnTo>
                  <a:lnTo>
                    <a:pt x="7112" y="301752"/>
                  </a:lnTo>
                  <a:lnTo>
                    <a:pt x="24892" y="301752"/>
                  </a:lnTo>
                  <a:lnTo>
                    <a:pt x="32004" y="294894"/>
                  </a:lnTo>
                  <a:lnTo>
                    <a:pt x="32004" y="278130"/>
                  </a:lnTo>
                  <a:close/>
                </a:path>
                <a:path w="32384" h="978535">
                  <a:moveTo>
                    <a:pt x="32004" y="143637"/>
                  </a:moveTo>
                  <a:lnTo>
                    <a:pt x="24892" y="137160"/>
                  </a:lnTo>
                  <a:lnTo>
                    <a:pt x="7112" y="137160"/>
                  </a:lnTo>
                  <a:lnTo>
                    <a:pt x="0" y="143637"/>
                  </a:lnTo>
                  <a:lnTo>
                    <a:pt x="0" y="151638"/>
                  </a:lnTo>
                  <a:lnTo>
                    <a:pt x="0" y="159639"/>
                  </a:lnTo>
                  <a:lnTo>
                    <a:pt x="7112" y="166116"/>
                  </a:lnTo>
                  <a:lnTo>
                    <a:pt x="24892" y="166116"/>
                  </a:lnTo>
                  <a:lnTo>
                    <a:pt x="32004" y="159639"/>
                  </a:lnTo>
                  <a:lnTo>
                    <a:pt x="32004" y="143637"/>
                  </a:lnTo>
                  <a:close/>
                </a:path>
                <a:path w="32384" h="978535">
                  <a:moveTo>
                    <a:pt x="32004" y="7112"/>
                  </a:moveTo>
                  <a:lnTo>
                    <a:pt x="24892" y="0"/>
                  </a:lnTo>
                  <a:lnTo>
                    <a:pt x="7112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112" y="32004"/>
                  </a:lnTo>
                  <a:lnTo>
                    <a:pt x="24892" y="32004"/>
                  </a:lnTo>
                  <a:lnTo>
                    <a:pt x="32004" y="24892"/>
                  </a:lnTo>
                  <a:lnTo>
                    <a:pt x="32004" y="7112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563355" y="486003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563355" y="486003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8"/>
                  </a:lnTo>
                  <a:lnTo>
                    <a:pt x="182752" y="1168908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3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139683" y="4860035"/>
              <a:ext cx="495300" cy="1169035"/>
            </a:xfrm>
            <a:custGeom>
              <a:avLst/>
              <a:gdLst/>
              <a:ahLst/>
              <a:cxnLst/>
              <a:rect l="l" t="t" r="r" b="b"/>
              <a:pathLst>
                <a:path w="495300" h="1169035">
                  <a:moveTo>
                    <a:pt x="455549" y="0"/>
                  </a:moveTo>
                  <a:lnTo>
                    <a:pt x="39750" y="0"/>
                  </a:lnTo>
                  <a:lnTo>
                    <a:pt x="24324" y="3133"/>
                  </a:lnTo>
                  <a:lnTo>
                    <a:pt x="11683" y="11731"/>
                  </a:lnTo>
                  <a:lnTo>
                    <a:pt x="3139" y="24592"/>
                  </a:lnTo>
                  <a:lnTo>
                    <a:pt x="0" y="40512"/>
                  </a:lnTo>
                  <a:lnTo>
                    <a:pt x="0" y="1129423"/>
                  </a:lnTo>
                  <a:lnTo>
                    <a:pt x="3139" y="1144754"/>
                  </a:lnTo>
                  <a:lnTo>
                    <a:pt x="11684" y="1157309"/>
                  </a:lnTo>
                  <a:lnTo>
                    <a:pt x="24324" y="1165792"/>
                  </a:lnTo>
                  <a:lnTo>
                    <a:pt x="39750" y="1168908"/>
                  </a:lnTo>
                  <a:lnTo>
                    <a:pt x="455549" y="1168908"/>
                  </a:lnTo>
                  <a:lnTo>
                    <a:pt x="470975" y="1165792"/>
                  </a:lnTo>
                  <a:lnTo>
                    <a:pt x="483616" y="1157309"/>
                  </a:lnTo>
                  <a:lnTo>
                    <a:pt x="492160" y="1144754"/>
                  </a:lnTo>
                  <a:lnTo>
                    <a:pt x="495300" y="1129423"/>
                  </a:lnTo>
                  <a:lnTo>
                    <a:pt x="495300" y="40512"/>
                  </a:lnTo>
                  <a:lnTo>
                    <a:pt x="492160" y="24592"/>
                  </a:lnTo>
                  <a:lnTo>
                    <a:pt x="483615" y="11731"/>
                  </a:lnTo>
                  <a:lnTo>
                    <a:pt x="470975" y="3133"/>
                  </a:lnTo>
                  <a:lnTo>
                    <a:pt x="455549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185403" y="4924044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10"/>
                  </a:lnTo>
                  <a:lnTo>
                    <a:pt x="393192" y="82041"/>
                  </a:lnTo>
                  <a:lnTo>
                    <a:pt x="393192" y="4952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464295" y="4954523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24892" y="0"/>
                  </a:moveTo>
                  <a:lnTo>
                    <a:pt x="7111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2"/>
                  </a:lnTo>
                  <a:lnTo>
                    <a:pt x="7111" y="32003"/>
                  </a:lnTo>
                  <a:lnTo>
                    <a:pt x="24892" y="32003"/>
                  </a:lnTo>
                  <a:lnTo>
                    <a:pt x="32003" y="24892"/>
                  </a:lnTo>
                  <a:lnTo>
                    <a:pt x="32003" y="7112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185403" y="5059679"/>
              <a:ext cx="393700" cy="91440"/>
            </a:xfrm>
            <a:custGeom>
              <a:avLst/>
              <a:gdLst/>
              <a:ahLst/>
              <a:cxnLst/>
              <a:rect l="l" t="t" r="r" b="b"/>
              <a:pathLst>
                <a:path w="393700" h="91439">
                  <a:moveTo>
                    <a:pt x="388239" y="0"/>
                  </a:moveTo>
                  <a:lnTo>
                    <a:pt x="5969" y="0"/>
                  </a:lnTo>
                  <a:lnTo>
                    <a:pt x="0" y="4826"/>
                  </a:lnTo>
                  <a:lnTo>
                    <a:pt x="0" y="86614"/>
                  </a:lnTo>
                  <a:lnTo>
                    <a:pt x="5969" y="91440"/>
                  </a:lnTo>
                  <a:lnTo>
                    <a:pt x="388239" y="91440"/>
                  </a:lnTo>
                  <a:lnTo>
                    <a:pt x="393192" y="86614"/>
                  </a:lnTo>
                  <a:lnTo>
                    <a:pt x="393192" y="80772"/>
                  </a:lnTo>
                  <a:lnTo>
                    <a:pt x="393192" y="4826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464295" y="5091683"/>
              <a:ext cx="32384" cy="29209"/>
            </a:xfrm>
            <a:custGeom>
              <a:avLst/>
              <a:gdLst/>
              <a:ahLst/>
              <a:cxnLst/>
              <a:rect l="l" t="t" r="r" b="b"/>
              <a:pathLst>
                <a:path w="32384" h="29210">
                  <a:moveTo>
                    <a:pt x="24892" y="0"/>
                  </a:moveTo>
                  <a:lnTo>
                    <a:pt x="7111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7111" y="28956"/>
                  </a:lnTo>
                  <a:lnTo>
                    <a:pt x="24892" y="28956"/>
                  </a:lnTo>
                  <a:lnTo>
                    <a:pt x="32003" y="22479"/>
                  </a:lnTo>
                  <a:lnTo>
                    <a:pt x="32003" y="6477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185403" y="5193791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10"/>
                  </a:lnTo>
                  <a:lnTo>
                    <a:pt x="393192" y="82041"/>
                  </a:lnTo>
                  <a:lnTo>
                    <a:pt x="393192" y="4952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464295" y="5225795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2" y="0"/>
                  </a:moveTo>
                  <a:lnTo>
                    <a:pt x="7111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23621"/>
                  </a:lnTo>
                  <a:lnTo>
                    <a:pt x="7111" y="30479"/>
                  </a:lnTo>
                  <a:lnTo>
                    <a:pt x="24892" y="30479"/>
                  </a:lnTo>
                  <a:lnTo>
                    <a:pt x="32003" y="23621"/>
                  </a:lnTo>
                  <a:lnTo>
                    <a:pt x="32003" y="6857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185403" y="5329427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8239" y="92964"/>
                  </a:lnTo>
                  <a:lnTo>
                    <a:pt x="393192" y="88011"/>
                  </a:lnTo>
                  <a:lnTo>
                    <a:pt x="393192" y="82042"/>
                  </a:lnTo>
                  <a:lnTo>
                    <a:pt x="393192" y="495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464295" y="5361431"/>
              <a:ext cx="32384" cy="29209"/>
            </a:xfrm>
            <a:custGeom>
              <a:avLst/>
              <a:gdLst/>
              <a:ahLst/>
              <a:cxnLst/>
              <a:rect l="l" t="t" r="r" b="b"/>
              <a:pathLst>
                <a:path w="32384" h="29210">
                  <a:moveTo>
                    <a:pt x="24892" y="0"/>
                  </a:moveTo>
                  <a:lnTo>
                    <a:pt x="7111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7111" y="28956"/>
                  </a:lnTo>
                  <a:lnTo>
                    <a:pt x="24892" y="28956"/>
                  </a:lnTo>
                  <a:lnTo>
                    <a:pt x="32003" y="22479"/>
                  </a:lnTo>
                  <a:lnTo>
                    <a:pt x="32003" y="6477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185403" y="5465063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53"/>
                  </a:lnTo>
                  <a:lnTo>
                    <a:pt x="0" y="88011"/>
                  </a:lnTo>
                  <a:lnTo>
                    <a:pt x="5969" y="92964"/>
                  </a:lnTo>
                  <a:lnTo>
                    <a:pt x="388239" y="92964"/>
                  </a:lnTo>
                  <a:lnTo>
                    <a:pt x="393192" y="88011"/>
                  </a:lnTo>
                  <a:lnTo>
                    <a:pt x="393192" y="81153"/>
                  </a:lnTo>
                  <a:lnTo>
                    <a:pt x="393192" y="495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64295" y="5497067"/>
              <a:ext cx="32384" cy="29209"/>
            </a:xfrm>
            <a:custGeom>
              <a:avLst/>
              <a:gdLst/>
              <a:ahLst/>
              <a:cxnLst/>
              <a:rect l="l" t="t" r="r" b="b"/>
              <a:pathLst>
                <a:path w="32384" h="29210">
                  <a:moveTo>
                    <a:pt x="24892" y="0"/>
                  </a:moveTo>
                  <a:lnTo>
                    <a:pt x="7111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7111" y="28955"/>
                  </a:lnTo>
                  <a:lnTo>
                    <a:pt x="24892" y="28955"/>
                  </a:lnTo>
                  <a:lnTo>
                    <a:pt x="32003" y="22478"/>
                  </a:lnTo>
                  <a:lnTo>
                    <a:pt x="32003" y="6476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185403" y="5600700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464295" y="5631179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2" y="0"/>
                  </a:moveTo>
                  <a:lnTo>
                    <a:pt x="7111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7111" y="30480"/>
                  </a:lnTo>
                  <a:lnTo>
                    <a:pt x="24892" y="30480"/>
                  </a:lnTo>
                  <a:lnTo>
                    <a:pt x="32003" y="23660"/>
                  </a:lnTo>
                  <a:lnTo>
                    <a:pt x="32003" y="6819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185403" y="5734811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464295" y="5766815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2" y="0"/>
                  </a:moveTo>
                  <a:lnTo>
                    <a:pt x="7111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7111" y="30480"/>
                  </a:lnTo>
                  <a:lnTo>
                    <a:pt x="24892" y="30480"/>
                  </a:lnTo>
                  <a:lnTo>
                    <a:pt x="32003" y="23660"/>
                  </a:lnTo>
                  <a:lnTo>
                    <a:pt x="32003" y="6819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185403" y="5870447"/>
              <a:ext cx="393700" cy="93345"/>
            </a:xfrm>
            <a:custGeom>
              <a:avLst/>
              <a:gdLst/>
              <a:ahLst/>
              <a:cxnLst/>
              <a:rect l="l" t="t" r="r" b="b"/>
              <a:pathLst>
                <a:path w="393700" h="93345">
                  <a:moveTo>
                    <a:pt x="388239" y="0"/>
                  </a:moveTo>
                  <a:lnTo>
                    <a:pt x="5969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9" y="92963"/>
                  </a:lnTo>
                  <a:lnTo>
                    <a:pt x="388239" y="92963"/>
                  </a:lnTo>
                  <a:lnTo>
                    <a:pt x="393192" y="88023"/>
                  </a:lnTo>
                  <a:lnTo>
                    <a:pt x="393192" y="81089"/>
                  </a:lnTo>
                  <a:lnTo>
                    <a:pt x="393192" y="4940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212836" y="4943855"/>
              <a:ext cx="134620" cy="1000125"/>
            </a:xfrm>
            <a:custGeom>
              <a:avLst/>
              <a:gdLst/>
              <a:ahLst/>
              <a:cxnLst/>
              <a:rect l="l" t="t" r="r" b="b"/>
              <a:pathLst>
                <a:path w="134620" h="1000125">
                  <a:moveTo>
                    <a:pt x="18288" y="946404"/>
                  </a:moveTo>
                  <a:lnTo>
                    <a:pt x="0" y="946404"/>
                  </a:lnTo>
                  <a:lnTo>
                    <a:pt x="0" y="999744"/>
                  </a:lnTo>
                  <a:lnTo>
                    <a:pt x="18288" y="999744"/>
                  </a:lnTo>
                  <a:lnTo>
                    <a:pt x="18288" y="946404"/>
                  </a:lnTo>
                  <a:close/>
                </a:path>
                <a:path w="134620" h="1000125">
                  <a:moveTo>
                    <a:pt x="18288" y="810768"/>
                  </a:moveTo>
                  <a:lnTo>
                    <a:pt x="0" y="810768"/>
                  </a:lnTo>
                  <a:lnTo>
                    <a:pt x="0" y="865632"/>
                  </a:lnTo>
                  <a:lnTo>
                    <a:pt x="18288" y="865632"/>
                  </a:lnTo>
                  <a:lnTo>
                    <a:pt x="18288" y="810768"/>
                  </a:lnTo>
                  <a:close/>
                </a:path>
                <a:path w="134620" h="1000125">
                  <a:moveTo>
                    <a:pt x="18288" y="675132"/>
                  </a:moveTo>
                  <a:lnTo>
                    <a:pt x="0" y="675132"/>
                  </a:lnTo>
                  <a:lnTo>
                    <a:pt x="0" y="729996"/>
                  </a:lnTo>
                  <a:lnTo>
                    <a:pt x="18288" y="729996"/>
                  </a:lnTo>
                  <a:lnTo>
                    <a:pt x="18288" y="675132"/>
                  </a:lnTo>
                  <a:close/>
                </a:path>
                <a:path w="134620" h="1000125">
                  <a:moveTo>
                    <a:pt x="18288" y="541020"/>
                  </a:moveTo>
                  <a:lnTo>
                    <a:pt x="0" y="541020"/>
                  </a:lnTo>
                  <a:lnTo>
                    <a:pt x="0" y="594360"/>
                  </a:lnTo>
                  <a:lnTo>
                    <a:pt x="18288" y="594360"/>
                  </a:lnTo>
                  <a:lnTo>
                    <a:pt x="18288" y="541020"/>
                  </a:lnTo>
                  <a:close/>
                </a:path>
                <a:path w="134620" h="1000125">
                  <a:moveTo>
                    <a:pt x="18288" y="405384"/>
                  </a:moveTo>
                  <a:lnTo>
                    <a:pt x="0" y="405384"/>
                  </a:lnTo>
                  <a:lnTo>
                    <a:pt x="0" y="458724"/>
                  </a:lnTo>
                  <a:lnTo>
                    <a:pt x="18288" y="458724"/>
                  </a:lnTo>
                  <a:lnTo>
                    <a:pt x="18288" y="405384"/>
                  </a:lnTo>
                  <a:close/>
                </a:path>
                <a:path w="134620" h="1000125">
                  <a:moveTo>
                    <a:pt x="18288" y="271284"/>
                  </a:moveTo>
                  <a:lnTo>
                    <a:pt x="0" y="271284"/>
                  </a:lnTo>
                  <a:lnTo>
                    <a:pt x="0" y="324612"/>
                  </a:lnTo>
                  <a:lnTo>
                    <a:pt x="18288" y="324612"/>
                  </a:lnTo>
                  <a:lnTo>
                    <a:pt x="18288" y="271284"/>
                  </a:lnTo>
                  <a:close/>
                </a:path>
                <a:path w="134620" h="1000125">
                  <a:moveTo>
                    <a:pt x="18288" y="134112"/>
                  </a:moveTo>
                  <a:lnTo>
                    <a:pt x="0" y="134112"/>
                  </a:lnTo>
                  <a:lnTo>
                    <a:pt x="0" y="190500"/>
                  </a:lnTo>
                  <a:lnTo>
                    <a:pt x="18288" y="190500"/>
                  </a:lnTo>
                  <a:lnTo>
                    <a:pt x="18288" y="134112"/>
                  </a:lnTo>
                  <a:close/>
                </a:path>
                <a:path w="134620" h="1000125">
                  <a:moveTo>
                    <a:pt x="18288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18288" y="53340"/>
                  </a:lnTo>
                  <a:lnTo>
                    <a:pt x="18288" y="0"/>
                  </a:lnTo>
                  <a:close/>
                </a:path>
                <a:path w="134620" h="1000125">
                  <a:moveTo>
                    <a:pt x="47244" y="946404"/>
                  </a:moveTo>
                  <a:lnTo>
                    <a:pt x="28956" y="946404"/>
                  </a:lnTo>
                  <a:lnTo>
                    <a:pt x="28956" y="999744"/>
                  </a:lnTo>
                  <a:lnTo>
                    <a:pt x="47244" y="999744"/>
                  </a:lnTo>
                  <a:lnTo>
                    <a:pt x="47244" y="946404"/>
                  </a:lnTo>
                  <a:close/>
                </a:path>
                <a:path w="134620" h="1000125">
                  <a:moveTo>
                    <a:pt x="47244" y="810768"/>
                  </a:moveTo>
                  <a:lnTo>
                    <a:pt x="28956" y="810768"/>
                  </a:lnTo>
                  <a:lnTo>
                    <a:pt x="28956" y="865632"/>
                  </a:lnTo>
                  <a:lnTo>
                    <a:pt x="47244" y="865632"/>
                  </a:lnTo>
                  <a:lnTo>
                    <a:pt x="47244" y="810768"/>
                  </a:lnTo>
                  <a:close/>
                </a:path>
                <a:path w="134620" h="1000125">
                  <a:moveTo>
                    <a:pt x="47244" y="675132"/>
                  </a:moveTo>
                  <a:lnTo>
                    <a:pt x="28956" y="675132"/>
                  </a:lnTo>
                  <a:lnTo>
                    <a:pt x="28956" y="729996"/>
                  </a:lnTo>
                  <a:lnTo>
                    <a:pt x="47244" y="729996"/>
                  </a:lnTo>
                  <a:lnTo>
                    <a:pt x="47244" y="675132"/>
                  </a:lnTo>
                  <a:close/>
                </a:path>
                <a:path w="134620" h="1000125">
                  <a:moveTo>
                    <a:pt x="47244" y="541020"/>
                  </a:moveTo>
                  <a:lnTo>
                    <a:pt x="28956" y="541020"/>
                  </a:lnTo>
                  <a:lnTo>
                    <a:pt x="28956" y="594360"/>
                  </a:lnTo>
                  <a:lnTo>
                    <a:pt x="47244" y="594360"/>
                  </a:lnTo>
                  <a:lnTo>
                    <a:pt x="47244" y="541020"/>
                  </a:lnTo>
                  <a:close/>
                </a:path>
                <a:path w="134620" h="1000125">
                  <a:moveTo>
                    <a:pt x="47244" y="405384"/>
                  </a:moveTo>
                  <a:lnTo>
                    <a:pt x="28956" y="405384"/>
                  </a:lnTo>
                  <a:lnTo>
                    <a:pt x="28956" y="458724"/>
                  </a:lnTo>
                  <a:lnTo>
                    <a:pt x="47244" y="458724"/>
                  </a:lnTo>
                  <a:lnTo>
                    <a:pt x="47244" y="405384"/>
                  </a:lnTo>
                  <a:close/>
                </a:path>
                <a:path w="134620" h="1000125">
                  <a:moveTo>
                    <a:pt x="47244" y="271284"/>
                  </a:moveTo>
                  <a:lnTo>
                    <a:pt x="28956" y="271284"/>
                  </a:lnTo>
                  <a:lnTo>
                    <a:pt x="28956" y="324612"/>
                  </a:lnTo>
                  <a:lnTo>
                    <a:pt x="47244" y="324612"/>
                  </a:lnTo>
                  <a:lnTo>
                    <a:pt x="47244" y="271284"/>
                  </a:lnTo>
                  <a:close/>
                </a:path>
                <a:path w="134620" h="1000125">
                  <a:moveTo>
                    <a:pt x="47244" y="134112"/>
                  </a:moveTo>
                  <a:lnTo>
                    <a:pt x="28956" y="134112"/>
                  </a:lnTo>
                  <a:lnTo>
                    <a:pt x="28956" y="190500"/>
                  </a:lnTo>
                  <a:lnTo>
                    <a:pt x="47244" y="190500"/>
                  </a:lnTo>
                  <a:lnTo>
                    <a:pt x="47244" y="134112"/>
                  </a:lnTo>
                  <a:close/>
                </a:path>
                <a:path w="134620" h="1000125">
                  <a:moveTo>
                    <a:pt x="47244" y="0"/>
                  </a:moveTo>
                  <a:lnTo>
                    <a:pt x="28956" y="0"/>
                  </a:lnTo>
                  <a:lnTo>
                    <a:pt x="28956" y="53340"/>
                  </a:lnTo>
                  <a:lnTo>
                    <a:pt x="47244" y="53340"/>
                  </a:lnTo>
                  <a:lnTo>
                    <a:pt x="47244" y="0"/>
                  </a:lnTo>
                  <a:close/>
                </a:path>
                <a:path w="134620" h="1000125">
                  <a:moveTo>
                    <a:pt x="76200" y="946404"/>
                  </a:moveTo>
                  <a:lnTo>
                    <a:pt x="56388" y="946404"/>
                  </a:lnTo>
                  <a:lnTo>
                    <a:pt x="56388" y="999744"/>
                  </a:lnTo>
                  <a:lnTo>
                    <a:pt x="76200" y="999744"/>
                  </a:lnTo>
                  <a:lnTo>
                    <a:pt x="76200" y="946404"/>
                  </a:lnTo>
                  <a:close/>
                </a:path>
                <a:path w="134620" h="1000125">
                  <a:moveTo>
                    <a:pt x="76200" y="810768"/>
                  </a:moveTo>
                  <a:lnTo>
                    <a:pt x="56388" y="810768"/>
                  </a:lnTo>
                  <a:lnTo>
                    <a:pt x="56388" y="865632"/>
                  </a:lnTo>
                  <a:lnTo>
                    <a:pt x="76200" y="865632"/>
                  </a:lnTo>
                  <a:lnTo>
                    <a:pt x="76200" y="810768"/>
                  </a:lnTo>
                  <a:close/>
                </a:path>
                <a:path w="134620" h="1000125">
                  <a:moveTo>
                    <a:pt x="76200" y="675132"/>
                  </a:moveTo>
                  <a:lnTo>
                    <a:pt x="56388" y="675132"/>
                  </a:lnTo>
                  <a:lnTo>
                    <a:pt x="56388" y="729996"/>
                  </a:lnTo>
                  <a:lnTo>
                    <a:pt x="76200" y="729996"/>
                  </a:lnTo>
                  <a:lnTo>
                    <a:pt x="76200" y="675132"/>
                  </a:lnTo>
                  <a:close/>
                </a:path>
                <a:path w="134620" h="1000125">
                  <a:moveTo>
                    <a:pt x="76200" y="541020"/>
                  </a:moveTo>
                  <a:lnTo>
                    <a:pt x="56388" y="541020"/>
                  </a:lnTo>
                  <a:lnTo>
                    <a:pt x="56388" y="594360"/>
                  </a:lnTo>
                  <a:lnTo>
                    <a:pt x="76200" y="594360"/>
                  </a:lnTo>
                  <a:lnTo>
                    <a:pt x="76200" y="541020"/>
                  </a:lnTo>
                  <a:close/>
                </a:path>
                <a:path w="134620" h="1000125">
                  <a:moveTo>
                    <a:pt x="76200" y="405384"/>
                  </a:moveTo>
                  <a:lnTo>
                    <a:pt x="56388" y="405384"/>
                  </a:lnTo>
                  <a:lnTo>
                    <a:pt x="56388" y="458724"/>
                  </a:lnTo>
                  <a:lnTo>
                    <a:pt x="76200" y="458724"/>
                  </a:lnTo>
                  <a:lnTo>
                    <a:pt x="76200" y="405384"/>
                  </a:lnTo>
                  <a:close/>
                </a:path>
                <a:path w="134620" h="1000125">
                  <a:moveTo>
                    <a:pt x="76200" y="271284"/>
                  </a:moveTo>
                  <a:lnTo>
                    <a:pt x="56388" y="271284"/>
                  </a:lnTo>
                  <a:lnTo>
                    <a:pt x="56388" y="324612"/>
                  </a:lnTo>
                  <a:lnTo>
                    <a:pt x="76200" y="324612"/>
                  </a:lnTo>
                  <a:lnTo>
                    <a:pt x="76200" y="271284"/>
                  </a:lnTo>
                  <a:close/>
                </a:path>
                <a:path w="134620" h="1000125">
                  <a:moveTo>
                    <a:pt x="76200" y="134112"/>
                  </a:moveTo>
                  <a:lnTo>
                    <a:pt x="56388" y="134112"/>
                  </a:lnTo>
                  <a:lnTo>
                    <a:pt x="56388" y="190500"/>
                  </a:lnTo>
                  <a:lnTo>
                    <a:pt x="76200" y="190500"/>
                  </a:lnTo>
                  <a:lnTo>
                    <a:pt x="76200" y="134112"/>
                  </a:lnTo>
                  <a:close/>
                </a:path>
                <a:path w="134620" h="1000125">
                  <a:moveTo>
                    <a:pt x="76200" y="0"/>
                  </a:moveTo>
                  <a:lnTo>
                    <a:pt x="56388" y="0"/>
                  </a:lnTo>
                  <a:lnTo>
                    <a:pt x="56388" y="53340"/>
                  </a:lnTo>
                  <a:lnTo>
                    <a:pt x="76200" y="53340"/>
                  </a:lnTo>
                  <a:lnTo>
                    <a:pt x="76200" y="0"/>
                  </a:lnTo>
                  <a:close/>
                </a:path>
                <a:path w="134620" h="1000125">
                  <a:moveTo>
                    <a:pt x="103632" y="946404"/>
                  </a:moveTo>
                  <a:lnTo>
                    <a:pt x="86868" y="946404"/>
                  </a:lnTo>
                  <a:lnTo>
                    <a:pt x="86868" y="999744"/>
                  </a:lnTo>
                  <a:lnTo>
                    <a:pt x="103632" y="999744"/>
                  </a:lnTo>
                  <a:lnTo>
                    <a:pt x="103632" y="946404"/>
                  </a:lnTo>
                  <a:close/>
                </a:path>
                <a:path w="134620" h="1000125">
                  <a:moveTo>
                    <a:pt x="103632" y="810768"/>
                  </a:moveTo>
                  <a:lnTo>
                    <a:pt x="86868" y="810768"/>
                  </a:lnTo>
                  <a:lnTo>
                    <a:pt x="86868" y="865632"/>
                  </a:lnTo>
                  <a:lnTo>
                    <a:pt x="103632" y="865632"/>
                  </a:lnTo>
                  <a:lnTo>
                    <a:pt x="103632" y="810768"/>
                  </a:lnTo>
                  <a:close/>
                </a:path>
                <a:path w="134620" h="1000125">
                  <a:moveTo>
                    <a:pt x="103632" y="675132"/>
                  </a:moveTo>
                  <a:lnTo>
                    <a:pt x="86868" y="675132"/>
                  </a:lnTo>
                  <a:lnTo>
                    <a:pt x="86868" y="729996"/>
                  </a:lnTo>
                  <a:lnTo>
                    <a:pt x="103632" y="729996"/>
                  </a:lnTo>
                  <a:lnTo>
                    <a:pt x="103632" y="675132"/>
                  </a:lnTo>
                  <a:close/>
                </a:path>
                <a:path w="134620" h="1000125">
                  <a:moveTo>
                    <a:pt x="103632" y="541020"/>
                  </a:moveTo>
                  <a:lnTo>
                    <a:pt x="86868" y="541020"/>
                  </a:lnTo>
                  <a:lnTo>
                    <a:pt x="86868" y="594360"/>
                  </a:lnTo>
                  <a:lnTo>
                    <a:pt x="103632" y="594360"/>
                  </a:lnTo>
                  <a:lnTo>
                    <a:pt x="103632" y="541020"/>
                  </a:lnTo>
                  <a:close/>
                </a:path>
                <a:path w="134620" h="1000125">
                  <a:moveTo>
                    <a:pt x="103632" y="405384"/>
                  </a:moveTo>
                  <a:lnTo>
                    <a:pt x="86868" y="405384"/>
                  </a:lnTo>
                  <a:lnTo>
                    <a:pt x="86868" y="458724"/>
                  </a:lnTo>
                  <a:lnTo>
                    <a:pt x="103632" y="458724"/>
                  </a:lnTo>
                  <a:lnTo>
                    <a:pt x="103632" y="405384"/>
                  </a:lnTo>
                  <a:close/>
                </a:path>
                <a:path w="134620" h="1000125">
                  <a:moveTo>
                    <a:pt x="103632" y="271284"/>
                  </a:moveTo>
                  <a:lnTo>
                    <a:pt x="86868" y="271284"/>
                  </a:lnTo>
                  <a:lnTo>
                    <a:pt x="86868" y="324612"/>
                  </a:lnTo>
                  <a:lnTo>
                    <a:pt x="103632" y="324612"/>
                  </a:lnTo>
                  <a:lnTo>
                    <a:pt x="103632" y="271284"/>
                  </a:lnTo>
                  <a:close/>
                </a:path>
                <a:path w="134620" h="1000125">
                  <a:moveTo>
                    <a:pt x="103632" y="134112"/>
                  </a:moveTo>
                  <a:lnTo>
                    <a:pt x="86868" y="134112"/>
                  </a:lnTo>
                  <a:lnTo>
                    <a:pt x="86868" y="190500"/>
                  </a:lnTo>
                  <a:lnTo>
                    <a:pt x="103632" y="190500"/>
                  </a:lnTo>
                  <a:lnTo>
                    <a:pt x="103632" y="134112"/>
                  </a:lnTo>
                  <a:close/>
                </a:path>
                <a:path w="134620" h="1000125">
                  <a:moveTo>
                    <a:pt x="103632" y="0"/>
                  </a:moveTo>
                  <a:lnTo>
                    <a:pt x="86868" y="0"/>
                  </a:lnTo>
                  <a:lnTo>
                    <a:pt x="86868" y="53340"/>
                  </a:lnTo>
                  <a:lnTo>
                    <a:pt x="103632" y="53340"/>
                  </a:lnTo>
                  <a:lnTo>
                    <a:pt x="103632" y="0"/>
                  </a:lnTo>
                  <a:close/>
                </a:path>
                <a:path w="134620" h="1000125">
                  <a:moveTo>
                    <a:pt x="134112" y="946404"/>
                  </a:moveTo>
                  <a:lnTo>
                    <a:pt x="115824" y="946404"/>
                  </a:lnTo>
                  <a:lnTo>
                    <a:pt x="115824" y="999744"/>
                  </a:lnTo>
                  <a:lnTo>
                    <a:pt x="134112" y="999744"/>
                  </a:lnTo>
                  <a:lnTo>
                    <a:pt x="134112" y="946404"/>
                  </a:lnTo>
                  <a:close/>
                </a:path>
                <a:path w="134620" h="1000125">
                  <a:moveTo>
                    <a:pt x="134112" y="810768"/>
                  </a:moveTo>
                  <a:lnTo>
                    <a:pt x="115824" y="810768"/>
                  </a:lnTo>
                  <a:lnTo>
                    <a:pt x="115824" y="865632"/>
                  </a:lnTo>
                  <a:lnTo>
                    <a:pt x="134112" y="865632"/>
                  </a:lnTo>
                  <a:lnTo>
                    <a:pt x="134112" y="810768"/>
                  </a:lnTo>
                  <a:close/>
                </a:path>
                <a:path w="134620" h="1000125">
                  <a:moveTo>
                    <a:pt x="134112" y="675132"/>
                  </a:moveTo>
                  <a:lnTo>
                    <a:pt x="115824" y="675132"/>
                  </a:lnTo>
                  <a:lnTo>
                    <a:pt x="115824" y="729996"/>
                  </a:lnTo>
                  <a:lnTo>
                    <a:pt x="134112" y="729996"/>
                  </a:lnTo>
                  <a:lnTo>
                    <a:pt x="134112" y="675132"/>
                  </a:lnTo>
                  <a:close/>
                </a:path>
                <a:path w="134620" h="1000125">
                  <a:moveTo>
                    <a:pt x="134112" y="541020"/>
                  </a:moveTo>
                  <a:lnTo>
                    <a:pt x="115824" y="541020"/>
                  </a:lnTo>
                  <a:lnTo>
                    <a:pt x="115824" y="594360"/>
                  </a:lnTo>
                  <a:lnTo>
                    <a:pt x="134112" y="594360"/>
                  </a:lnTo>
                  <a:lnTo>
                    <a:pt x="134112" y="541020"/>
                  </a:lnTo>
                  <a:close/>
                </a:path>
                <a:path w="134620" h="1000125">
                  <a:moveTo>
                    <a:pt x="134112" y="405384"/>
                  </a:moveTo>
                  <a:lnTo>
                    <a:pt x="115824" y="405384"/>
                  </a:lnTo>
                  <a:lnTo>
                    <a:pt x="115824" y="458724"/>
                  </a:lnTo>
                  <a:lnTo>
                    <a:pt x="134112" y="458724"/>
                  </a:lnTo>
                  <a:lnTo>
                    <a:pt x="134112" y="405384"/>
                  </a:lnTo>
                  <a:close/>
                </a:path>
                <a:path w="134620" h="1000125">
                  <a:moveTo>
                    <a:pt x="134112" y="271284"/>
                  </a:moveTo>
                  <a:lnTo>
                    <a:pt x="115824" y="271284"/>
                  </a:lnTo>
                  <a:lnTo>
                    <a:pt x="115824" y="324612"/>
                  </a:lnTo>
                  <a:lnTo>
                    <a:pt x="134112" y="324612"/>
                  </a:lnTo>
                  <a:lnTo>
                    <a:pt x="134112" y="271284"/>
                  </a:lnTo>
                  <a:close/>
                </a:path>
                <a:path w="134620" h="1000125">
                  <a:moveTo>
                    <a:pt x="134112" y="134112"/>
                  </a:moveTo>
                  <a:lnTo>
                    <a:pt x="115824" y="134112"/>
                  </a:lnTo>
                  <a:lnTo>
                    <a:pt x="115824" y="190500"/>
                  </a:lnTo>
                  <a:lnTo>
                    <a:pt x="134112" y="190500"/>
                  </a:lnTo>
                  <a:lnTo>
                    <a:pt x="134112" y="134112"/>
                  </a:lnTo>
                  <a:close/>
                </a:path>
                <a:path w="134620" h="1000125">
                  <a:moveTo>
                    <a:pt x="134112" y="0"/>
                  </a:moveTo>
                  <a:lnTo>
                    <a:pt x="115824" y="0"/>
                  </a:lnTo>
                  <a:lnTo>
                    <a:pt x="115824" y="53340"/>
                  </a:lnTo>
                  <a:lnTo>
                    <a:pt x="134112" y="53340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007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464295" y="590245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2" y="0"/>
                  </a:moveTo>
                  <a:lnTo>
                    <a:pt x="7111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7111" y="30480"/>
                  </a:lnTo>
                  <a:lnTo>
                    <a:pt x="24892" y="30480"/>
                  </a:lnTo>
                  <a:lnTo>
                    <a:pt x="32003" y="23660"/>
                  </a:lnTo>
                  <a:lnTo>
                    <a:pt x="32003" y="6819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520684" y="4954523"/>
              <a:ext cx="30480" cy="978535"/>
            </a:xfrm>
            <a:custGeom>
              <a:avLst/>
              <a:gdLst/>
              <a:ahLst/>
              <a:cxnLst/>
              <a:rect l="l" t="t" r="r" b="b"/>
              <a:pathLst>
                <a:path w="30479" h="978535">
                  <a:moveTo>
                    <a:pt x="30480" y="954747"/>
                  </a:moveTo>
                  <a:lnTo>
                    <a:pt x="23622" y="947928"/>
                  </a:lnTo>
                  <a:lnTo>
                    <a:pt x="6858" y="947928"/>
                  </a:lnTo>
                  <a:lnTo>
                    <a:pt x="0" y="954747"/>
                  </a:lnTo>
                  <a:lnTo>
                    <a:pt x="0" y="963168"/>
                  </a:lnTo>
                  <a:lnTo>
                    <a:pt x="0" y="971588"/>
                  </a:lnTo>
                  <a:lnTo>
                    <a:pt x="6858" y="978408"/>
                  </a:lnTo>
                  <a:lnTo>
                    <a:pt x="23622" y="978408"/>
                  </a:lnTo>
                  <a:lnTo>
                    <a:pt x="30480" y="971588"/>
                  </a:lnTo>
                  <a:lnTo>
                    <a:pt x="30480" y="954747"/>
                  </a:lnTo>
                  <a:close/>
                </a:path>
                <a:path w="30479" h="978535">
                  <a:moveTo>
                    <a:pt x="30480" y="819111"/>
                  </a:moveTo>
                  <a:lnTo>
                    <a:pt x="23622" y="812292"/>
                  </a:lnTo>
                  <a:lnTo>
                    <a:pt x="6858" y="812292"/>
                  </a:lnTo>
                  <a:lnTo>
                    <a:pt x="0" y="819111"/>
                  </a:lnTo>
                  <a:lnTo>
                    <a:pt x="0" y="827532"/>
                  </a:lnTo>
                  <a:lnTo>
                    <a:pt x="0" y="835952"/>
                  </a:lnTo>
                  <a:lnTo>
                    <a:pt x="6858" y="842772"/>
                  </a:lnTo>
                  <a:lnTo>
                    <a:pt x="23622" y="842772"/>
                  </a:lnTo>
                  <a:lnTo>
                    <a:pt x="30480" y="835952"/>
                  </a:lnTo>
                  <a:lnTo>
                    <a:pt x="30480" y="819111"/>
                  </a:lnTo>
                  <a:close/>
                </a:path>
                <a:path w="30479" h="978535">
                  <a:moveTo>
                    <a:pt x="30480" y="683475"/>
                  </a:moveTo>
                  <a:lnTo>
                    <a:pt x="23622" y="676656"/>
                  </a:lnTo>
                  <a:lnTo>
                    <a:pt x="6858" y="676656"/>
                  </a:lnTo>
                  <a:lnTo>
                    <a:pt x="0" y="683475"/>
                  </a:lnTo>
                  <a:lnTo>
                    <a:pt x="0" y="691896"/>
                  </a:lnTo>
                  <a:lnTo>
                    <a:pt x="0" y="700316"/>
                  </a:lnTo>
                  <a:lnTo>
                    <a:pt x="6858" y="707136"/>
                  </a:lnTo>
                  <a:lnTo>
                    <a:pt x="23622" y="707136"/>
                  </a:lnTo>
                  <a:lnTo>
                    <a:pt x="30480" y="700316"/>
                  </a:lnTo>
                  <a:lnTo>
                    <a:pt x="30480" y="683475"/>
                  </a:lnTo>
                  <a:close/>
                </a:path>
                <a:path w="30479" h="978535">
                  <a:moveTo>
                    <a:pt x="30480" y="549021"/>
                  </a:moveTo>
                  <a:lnTo>
                    <a:pt x="23622" y="542544"/>
                  </a:lnTo>
                  <a:lnTo>
                    <a:pt x="6858" y="542544"/>
                  </a:lnTo>
                  <a:lnTo>
                    <a:pt x="0" y="549021"/>
                  </a:lnTo>
                  <a:lnTo>
                    <a:pt x="0" y="557022"/>
                  </a:lnTo>
                  <a:lnTo>
                    <a:pt x="0" y="565023"/>
                  </a:lnTo>
                  <a:lnTo>
                    <a:pt x="6858" y="571500"/>
                  </a:lnTo>
                  <a:lnTo>
                    <a:pt x="23622" y="571500"/>
                  </a:lnTo>
                  <a:lnTo>
                    <a:pt x="30480" y="565023"/>
                  </a:lnTo>
                  <a:lnTo>
                    <a:pt x="30480" y="549021"/>
                  </a:lnTo>
                  <a:close/>
                </a:path>
                <a:path w="30479" h="978535">
                  <a:moveTo>
                    <a:pt x="30480" y="413385"/>
                  </a:moveTo>
                  <a:lnTo>
                    <a:pt x="23622" y="406908"/>
                  </a:lnTo>
                  <a:lnTo>
                    <a:pt x="6858" y="406908"/>
                  </a:lnTo>
                  <a:lnTo>
                    <a:pt x="0" y="413385"/>
                  </a:lnTo>
                  <a:lnTo>
                    <a:pt x="0" y="421386"/>
                  </a:lnTo>
                  <a:lnTo>
                    <a:pt x="0" y="429387"/>
                  </a:lnTo>
                  <a:lnTo>
                    <a:pt x="6858" y="435864"/>
                  </a:lnTo>
                  <a:lnTo>
                    <a:pt x="23622" y="435864"/>
                  </a:lnTo>
                  <a:lnTo>
                    <a:pt x="30480" y="429387"/>
                  </a:lnTo>
                  <a:lnTo>
                    <a:pt x="30480" y="413385"/>
                  </a:lnTo>
                  <a:close/>
                </a:path>
                <a:path w="30479" h="978535">
                  <a:moveTo>
                    <a:pt x="30480" y="278130"/>
                  </a:moveTo>
                  <a:lnTo>
                    <a:pt x="23622" y="271272"/>
                  </a:lnTo>
                  <a:lnTo>
                    <a:pt x="6858" y="271272"/>
                  </a:lnTo>
                  <a:lnTo>
                    <a:pt x="0" y="278130"/>
                  </a:lnTo>
                  <a:lnTo>
                    <a:pt x="0" y="286512"/>
                  </a:lnTo>
                  <a:lnTo>
                    <a:pt x="0" y="294894"/>
                  </a:lnTo>
                  <a:lnTo>
                    <a:pt x="6858" y="301752"/>
                  </a:lnTo>
                  <a:lnTo>
                    <a:pt x="23622" y="301752"/>
                  </a:lnTo>
                  <a:lnTo>
                    <a:pt x="30480" y="294894"/>
                  </a:lnTo>
                  <a:lnTo>
                    <a:pt x="30480" y="278130"/>
                  </a:lnTo>
                  <a:close/>
                </a:path>
                <a:path w="30479" h="978535">
                  <a:moveTo>
                    <a:pt x="30480" y="143637"/>
                  </a:moveTo>
                  <a:lnTo>
                    <a:pt x="23622" y="137160"/>
                  </a:lnTo>
                  <a:lnTo>
                    <a:pt x="6858" y="137160"/>
                  </a:lnTo>
                  <a:lnTo>
                    <a:pt x="0" y="143637"/>
                  </a:lnTo>
                  <a:lnTo>
                    <a:pt x="0" y="151638"/>
                  </a:lnTo>
                  <a:lnTo>
                    <a:pt x="0" y="159639"/>
                  </a:lnTo>
                  <a:lnTo>
                    <a:pt x="6858" y="166116"/>
                  </a:lnTo>
                  <a:lnTo>
                    <a:pt x="23622" y="166116"/>
                  </a:lnTo>
                  <a:lnTo>
                    <a:pt x="30480" y="159639"/>
                  </a:lnTo>
                  <a:lnTo>
                    <a:pt x="30480" y="143637"/>
                  </a:lnTo>
                  <a:close/>
                </a:path>
                <a:path w="30479" h="978535">
                  <a:moveTo>
                    <a:pt x="30480" y="7112"/>
                  </a:moveTo>
                  <a:lnTo>
                    <a:pt x="23622" y="0"/>
                  </a:lnTo>
                  <a:lnTo>
                    <a:pt x="6858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6858" y="32004"/>
                  </a:lnTo>
                  <a:lnTo>
                    <a:pt x="23622" y="32004"/>
                  </a:lnTo>
                  <a:lnTo>
                    <a:pt x="30480" y="24892"/>
                  </a:lnTo>
                  <a:lnTo>
                    <a:pt x="30480" y="7112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206739" y="500481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7"/>
                  </a:lnTo>
                  <a:lnTo>
                    <a:pt x="182752" y="1168907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206739" y="5004815"/>
              <a:ext cx="222885" cy="1169035"/>
            </a:xfrm>
            <a:custGeom>
              <a:avLst/>
              <a:gdLst/>
              <a:ahLst/>
              <a:cxnLst/>
              <a:rect l="l" t="t" r="r" b="b"/>
              <a:pathLst>
                <a:path w="222884" h="1169035">
                  <a:moveTo>
                    <a:pt x="182752" y="0"/>
                  </a:moveTo>
                  <a:lnTo>
                    <a:pt x="0" y="0"/>
                  </a:lnTo>
                  <a:lnTo>
                    <a:pt x="15426" y="3133"/>
                  </a:lnTo>
                  <a:lnTo>
                    <a:pt x="28066" y="11731"/>
                  </a:lnTo>
                  <a:lnTo>
                    <a:pt x="36611" y="24592"/>
                  </a:lnTo>
                  <a:lnTo>
                    <a:pt x="39750" y="40512"/>
                  </a:lnTo>
                  <a:lnTo>
                    <a:pt x="39750" y="1129423"/>
                  </a:lnTo>
                  <a:lnTo>
                    <a:pt x="36611" y="1144754"/>
                  </a:lnTo>
                  <a:lnTo>
                    <a:pt x="28067" y="1157309"/>
                  </a:lnTo>
                  <a:lnTo>
                    <a:pt x="15426" y="1165792"/>
                  </a:lnTo>
                  <a:lnTo>
                    <a:pt x="0" y="1168907"/>
                  </a:lnTo>
                  <a:lnTo>
                    <a:pt x="182752" y="1168907"/>
                  </a:lnTo>
                  <a:lnTo>
                    <a:pt x="198179" y="1165792"/>
                  </a:lnTo>
                  <a:lnTo>
                    <a:pt x="210819" y="1157309"/>
                  </a:lnTo>
                  <a:lnTo>
                    <a:pt x="219364" y="1144754"/>
                  </a:lnTo>
                  <a:lnTo>
                    <a:pt x="222503" y="1129423"/>
                  </a:lnTo>
                  <a:lnTo>
                    <a:pt x="222503" y="40512"/>
                  </a:lnTo>
                  <a:lnTo>
                    <a:pt x="219364" y="24592"/>
                  </a:lnTo>
                  <a:lnTo>
                    <a:pt x="210820" y="11731"/>
                  </a:lnTo>
                  <a:lnTo>
                    <a:pt x="198179" y="3133"/>
                  </a:lnTo>
                  <a:lnTo>
                    <a:pt x="182752" y="0"/>
                  </a:lnTo>
                  <a:close/>
                </a:path>
              </a:pathLst>
            </a:custGeom>
            <a:solidFill>
              <a:srgbClr val="003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783067" y="5004815"/>
              <a:ext cx="495300" cy="1169035"/>
            </a:xfrm>
            <a:custGeom>
              <a:avLst/>
              <a:gdLst/>
              <a:ahLst/>
              <a:cxnLst/>
              <a:rect l="l" t="t" r="r" b="b"/>
              <a:pathLst>
                <a:path w="495300" h="1169035">
                  <a:moveTo>
                    <a:pt x="455549" y="0"/>
                  </a:moveTo>
                  <a:lnTo>
                    <a:pt x="39750" y="0"/>
                  </a:lnTo>
                  <a:lnTo>
                    <a:pt x="24324" y="3133"/>
                  </a:lnTo>
                  <a:lnTo>
                    <a:pt x="11683" y="11731"/>
                  </a:lnTo>
                  <a:lnTo>
                    <a:pt x="3139" y="24592"/>
                  </a:lnTo>
                  <a:lnTo>
                    <a:pt x="0" y="40512"/>
                  </a:lnTo>
                  <a:lnTo>
                    <a:pt x="0" y="1129423"/>
                  </a:lnTo>
                  <a:lnTo>
                    <a:pt x="3139" y="1144754"/>
                  </a:lnTo>
                  <a:lnTo>
                    <a:pt x="11684" y="1157309"/>
                  </a:lnTo>
                  <a:lnTo>
                    <a:pt x="24324" y="1165792"/>
                  </a:lnTo>
                  <a:lnTo>
                    <a:pt x="39750" y="1168907"/>
                  </a:lnTo>
                  <a:lnTo>
                    <a:pt x="455549" y="1168907"/>
                  </a:lnTo>
                  <a:lnTo>
                    <a:pt x="470975" y="1165792"/>
                  </a:lnTo>
                  <a:lnTo>
                    <a:pt x="483616" y="1157309"/>
                  </a:lnTo>
                  <a:lnTo>
                    <a:pt x="492160" y="1144754"/>
                  </a:lnTo>
                  <a:lnTo>
                    <a:pt x="495300" y="1129423"/>
                  </a:lnTo>
                  <a:lnTo>
                    <a:pt x="495300" y="40512"/>
                  </a:lnTo>
                  <a:lnTo>
                    <a:pt x="492160" y="24592"/>
                  </a:lnTo>
                  <a:lnTo>
                    <a:pt x="483615" y="11731"/>
                  </a:lnTo>
                  <a:lnTo>
                    <a:pt x="470975" y="3133"/>
                  </a:lnTo>
                  <a:lnTo>
                    <a:pt x="455549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827263" y="5068823"/>
              <a:ext cx="394970" cy="93345"/>
            </a:xfrm>
            <a:custGeom>
              <a:avLst/>
              <a:gdLst/>
              <a:ahLst/>
              <a:cxnLst/>
              <a:rect l="l" t="t" r="r" b="b"/>
              <a:pathLst>
                <a:path w="394970" h="93345">
                  <a:moveTo>
                    <a:pt x="389762" y="0"/>
                  </a:moveTo>
                  <a:lnTo>
                    <a:pt x="5968" y="0"/>
                  </a:lnTo>
                  <a:lnTo>
                    <a:pt x="0" y="4952"/>
                  </a:lnTo>
                  <a:lnTo>
                    <a:pt x="0" y="88011"/>
                  </a:lnTo>
                  <a:lnTo>
                    <a:pt x="5968" y="92963"/>
                  </a:lnTo>
                  <a:lnTo>
                    <a:pt x="389762" y="92963"/>
                  </a:lnTo>
                  <a:lnTo>
                    <a:pt x="394715" y="88011"/>
                  </a:lnTo>
                  <a:lnTo>
                    <a:pt x="394715" y="82042"/>
                  </a:lnTo>
                  <a:lnTo>
                    <a:pt x="394715" y="4952"/>
                  </a:lnTo>
                  <a:lnTo>
                    <a:pt x="389762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07679" y="5099303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24892" y="0"/>
                  </a:moveTo>
                  <a:lnTo>
                    <a:pt x="7112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112" y="32004"/>
                  </a:lnTo>
                  <a:lnTo>
                    <a:pt x="24892" y="32004"/>
                  </a:lnTo>
                  <a:lnTo>
                    <a:pt x="32003" y="24892"/>
                  </a:lnTo>
                  <a:lnTo>
                    <a:pt x="32003" y="7112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827263" y="5204459"/>
              <a:ext cx="394970" cy="91440"/>
            </a:xfrm>
            <a:custGeom>
              <a:avLst/>
              <a:gdLst/>
              <a:ahLst/>
              <a:cxnLst/>
              <a:rect l="l" t="t" r="r" b="b"/>
              <a:pathLst>
                <a:path w="394970" h="91439">
                  <a:moveTo>
                    <a:pt x="389762" y="0"/>
                  </a:moveTo>
                  <a:lnTo>
                    <a:pt x="5968" y="0"/>
                  </a:lnTo>
                  <a:lnTo>
                    <a:pt x="0" y="4825"/>
                  </a:lnTo>
                  <a:lnTo>
                    <a:pt x="0" y="86613"/>
                  </a:lnTo>
                  <a:lnTo>
                    <a:pt x="5968" y="91439"/>
                  </a:lnTo>
                  <a:lnTo>
                    <a:pt x="389762" y="91439"/>
                  </a:lnTo>
                  <a:lnTo>
                    <a:pt x="394715" y="86613"/>
                  </a:lnTo>
                  <a:lnTo>
                    <a:pt x="394715" y="80771"/>
                  </a:lnTo>
                  <a:lnTo>
                    <a:pt x="394715" y="4825"/>
                  </a:lnTo>
                  <a:lnTo>
                    <a:pt x="389762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07679" y="5236463"/>
              <a:ext cx="32384" cy="29209"/>
            </a:xfrm>
            <a:custGeom>
              <a:avLst/>
              <a:gdLst/>
              <a:ahLst/>
              <a:cxnLst/>
              <a:rect l="l" t="t" r="r" b="b"/>
              <a:pathLst>
                <a:path w="32384" h="29210">
                  <a:moveTo>
                    <a:pt x="24892" y="0"/>
                  </a:moveTo>
                  <a:lnTo>
                    <a:pt x="7112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7112" y="28956"/>
                  </a:lnTo>
                  <a:lnTo>
                    <a:pt x="24892" y="28956"/>
                  </a:lnTo>
                  <a:lnTo>
                    <a:pt x="32003" y="22479"/>
                  </a:lnTo>
                  <a:lnTo>
                    <a:pt x="32003" y="6477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827263" y="5338572"/>
              <a:ext cx="394970" cy="93345"/>
            </a:xfrm>
            <a:custGeom>
              <a:avLst/>
              <a:gdLst/>
              <a:ahLst/>
              <a:cxnLst/>
              <a:rect l="l" t="t" r="r" b="b"/>
              <a:pathLst>
                <a:path w="394970" h="93345">
                  <a:moveTo>
                    <a:pt x="389762" y="0"/>
                  </a:moveTo>
                  <a:lnTo>
                    <a:pt x="5968" y="0"/>
                  </a:lnTo>
                  <a:lnTo>
                    <a:pt x="0" y="4952"/>
                  </a:lnTo>
                  <a:lnTo>
                    <a:pt x="0" y="88010"/>
                  </a:lnTo>
                  <a:lnTo>
                    <a:pt x="5968" y="92963"/>
                  </a:lnTo>
                  <a:lnTo>
                    <a:pt x="389762" y="92963"/>
                  </a:lnTo>
                  <a:lnTo>
                    <a:pt x="394715" y="88010"/>
                  </a:lnTo>
                  <a:lnTo>
                    <a:pt x="394715" y="82041"/>
                  </a:lnTo>
                  <a:lnTo>
                    <a:pt x="394715" y="4952"/>
                  </a:lnTo>
                  <a:lnTo>
                    <a:pt x="389762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107679" y="5370575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2" y="0"/>
                  </a:moveTo>
                  <a:lnTo>
                    <a:pt x="7112" y="0"/>
                  </a:lnTo>
                  <a:lnTo>
                    <a:pt x="0" y="6858"/>
                  </a:lnTo>
                  <a:lnTo>
                    <a:pt x="0" y="15240"/>
                  </a:lnTo>
                  <a:lnTo>
                    <a:pt x="0" y="23621"/>
                  </a:lnTo>
                  <a:lnTo>
                    <a:pt x="7112" y="30480"/>
                  </a:lnTo>
                  <a:lnTo>
                    <a:pt x="24892" y="30480"/>
                  </a:lnTo>
                  <a:lnTo>
                    <a:pt x="32003" y="23621"/>
                  </a:lnTo>
                  <a:lnTo>
                    <a:pt x="32003" y="68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827263" y="5474207"/>
              <a:ext cx="394970" cy="94615"/>
            </a:xfrm>
            <a:custGeom>
              <a:avLst/>
              <a:gdLst/>
              <a:ahLst/>
              <a:cxnLst/>
              <a:rect l="l" t="t" r="r" b="b"/>
              <a:pathLst>
                <a:path w="394970" h="94614">
                  <a:moveTo>
                    <a:pt x="389762" y="0"/>
                  </a:moveTo>
                  <a:lnTo>
                    <a:pt x="5968" y="0"/>
                  </a:lnTo>
                  <a:lnTo>
                    <a:pt x="0" y="5079"/>
                  </a:lnTo>
                  <a:lnTo>
                    <a:pt x="0" y="89407"/>
                  </a:lnTo>
                  <a:lnTo>
                    <a:pt x="5968" y="94487"/>
                  </a:lnTo>
                  <a:lnTo>
                    <a:pt x="389762" y="94487"/>
                  </a:lnTo>
                  <a:lnTo>
                    <a:pt x="394715" y="89407"/>
                  </a:lnTo>
                  <a:lnTo>
                    <a:pt x="394715" y="83438"/>
                  </a:lnTo>
                  <a:lnTo>
                    <a:pt x="394715" y="5079"/>
                  </a:lnTo>
                  <a:lnTo>
                    <a:pt x="389762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07679" y="5506211"/>
              <a:ext cx="32384" cy="29209"/>
            </a:xfrm>
            <a:custGeom>
              <a:avLst/>
              <a:gdLst/>
              <a:ahLst/>
              <a:cxnLst/>
              <a:rect l="l" t="t" r="r" b="b"/>
              <a:pathLst>
                <a:path w="32384" h="29210">
                  <a:moveTo>
                    <a:pt x="24892" y="0"/>
                  </a:moveTo>
                  <a:lnTo>
                    <a:pt x="7112" y="0"/>
                  </a:lnTo>
                  <a:lnTo>
                    <a:pt x="0" y="6476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7112" y="28956"/>
                  </a:lnTo>
                  <a:lnTo>
                    <a:pt x="24892" y="28956"/>
                  </a:lnTo>
                  <a:lnTo>
                    <a:pt x="32003" y="22478"/>
                  </a:lnTo>
                  <a:lnTo>
                    <a:pt x="32003" y="6476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827263" y="5609844"/>
              <a:ext cx="394970" cy="93345"/>
            </a:xfrm>
            <a:custGeom>
              <a:avLst/>
              <a:gdLst/>
              <a:ahLst/>
              <a:cxnLst/>
              <a:rect l="l" t="t" r="r" b="b"/>
              <a:pathLst>
                <a:path w="394970" h="93345">
                  <a:moveTo>
                    <a:pt x="389762" y="0"/>
                  </a:moveTo>
                  <a:lnTo>
                    <a:pt x="5968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8" y="92963"/>
                  </a:lnTo>
                  <a:lnTo>
                    <a:pt x="389762" y="92963"/>
                  </a:lnTo>
                  <a:lnTo>
                    <a:pt x="394715" y="88023"/>
                  </a:lnTo>
                  <a:lnTo>
                    <a:pt x="394715" y="81089"/>
                  </a:lnTo>
                  <a:lnTo>
                    <a:pt x="394715" y="4940"/>
                  </a:lnTo>
                  <a:lnTo>
                    <a:pt x="389762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107679" y="5641847"/>
              <a:ext cx="32384" cy="29209"/>
            </a:xfrm>
            <a:custGeom>
              <a:avLst/>
              <a:gdLst/>
              <a:ahLst/>
              <a:cxnLst/>
              <a:rect l="l" t="t" r="r" b="b"/>
              <a:pathLst>
                <a:path w="32384" h="29210">
                  <a:moveTo>
                    <a:pt x="24892" y="0"/>
                  </a:moveTo>
                  <a:lnTo>
                    <a:pt x="7112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7112" y="28955"/>
                  </a:lnTo>
                  <a:lnTo>
                    <a:pt x="24892" y="28955"/>
                  </a:lnTo>
                  <a:lnTo>
                    <a:pt x="32003" y="22478"/>
                  </a:lnTo>
                  <a:lnTo>
                    <a:pt x="32003" y="6476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827263" y="5745479"/>
              <a:ext cx="394970" cy="93345"/>
            </a:xfrm>
            <a:custGeom>
              <a:avLst/>
              <a:gdLst/>
              <a:ahLst/>
              <a:cxnLst/>
              <a:rect l="l" t="t" r="r" b="b"/>
              <a:pathLst>
                <a:path w="394970" h="93345">
                  <a:moveTo>
                    <a:pt x="389762" y="0"/>
                  </a:moveTo>
                  <a:lnTo>
                    <a:pt x="5968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8" y="92964"/>
                  </a:lnTo>
                  <a:lnTo>
                    <a:pt x="389762" y="92964"/>
                  </a:lnTo>
                  <a:lnTo>
                    <a:pt x="394715" y="88023"/>
                  </a:lnTo>
                  <a:lnTo>
                    <a:pt x="394715" y="81089"/>
                  </a:lnTo>
                  <a:lnTo>
                    <a:pt x="394715" y="4940"/>
                  </a:lnTo>
                  <a:lnTo>
                    <a:pt x="389762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07679" y="5775959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2" y="0"/>
                  </a:moveTo>
                  <a:lnTo>
                    <a:pt x="7112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7112" y="30479"/>
                  </a:lnTo>
                  <a:lnTo>
                    <a:pt x="24892" y="30479"/>
                  </a:lnTo>
                  <a:lnTo>
                    <a:pt x="32003" y="23660"/>
                  </a:lnTo>
                  <a:lnTo>
                    <a:pt x="32003" y="6819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827263" y="5881115"/>
              <a:ext cx="394970" cy="91440"/>
            </a:xfrm>
            <a:custGeom>
              <a:avLst/>
              <a:gdLst/>
              <a:ahLst/>
              <a:cxnLst/>
              <a:rect l="l" t="t" r="r" b="b"/>
              <a:pathLst>
                <a:path w="394970" h="91439">
                  <a:moveTo>
                    <a:pt x="389762" y="0"/>
                  </a:moveTo>
                  <a:lnTo>
                    <a:pt x="5968" y="0"/>
                  </a:lnTo>
                  <a:lnTo>
                    <a:pt x="0" y="4864"/>
                  </a:lnTo>
                  <a:lnTo>
                    <a:pt x="0" y="86575"/>
                  </a:lnTo>
                  <a:lnTo>
                    <a:pt x="5968" y="91440"/>
                  </a:lnTo>
                  <a:lnTo>
                    <a:pt x="389762" y="91440"/>
                  </a:lnTo>
                  <a:lnTo>
                    <a:pt x="394715" y="86575"/>
                  </a:lnTo>
                  <a:lnTo>
                    <a:pt x="394715" y="79768"/>
                  </a:lnTo>
                  <a:lnTo>
                    <a:pt x="394715" y="4864"/>
                  </a:lnTo>
                  <a:lnTo>
                    <a:pt x="389762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107679" y="5911595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2" y="0"/>
                  </a:moveTo>
                  <a:lnTo>
                    <a:pt x="7112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7112" y="30479"/>
                  </a:lnTo>
                  <a:lnTo>
                    <a:pt x="24892" y="30479"/>
                  </a:lnTo>
                  <a:lnTo>
                    <a:pt x="32003" y="23660"/>
                  </a:lnTo>
                  <a:lnTo>
                    <a:pt x="32003" y="6819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827263" y="6015227"/>
              <a:ext cx="394970" cy="93345"/>
            </a:xfrm>
            <a:custGeom>
              <a:avLst/>
              <a:gdLst/>
              <a:ahLst/>
              <a:cxnLst/>
              <a:rect l="l" t="t" r="r" b="b"/>
              <a:pathLst>
                <a:path w="394970" h="93345">
                  <a:moveTo>
                    <a:pt x="389762" y="0"/>
                  </a:moveTo>
                  <a:lnTo>
                    <a:pt x="5968" y="0"/>
                  </a:lnTo>
                  <a:lnTo>
                    <a:pt x="0" y="4940"/>
                  </a:lnTo>
                  <a:lnTo>
                    <a:pt x="0" y="88023"/>
                  </a:lnTo>
                  <a:lnTo>
                    <a:pt x="5968" y="92964"/>
                  </a:lnTo>
                  <a:lnTo>
                    <a:pt x="389762" y="92964"/>
                  </a:lnTo>
                  <a:lnTo>
                    <a:pt x="394715" y="88023"/>
                  </a:lnTo>
                  <a:lnTo>
                    <a:pt x="394715" y="81102"/>
                  </a:lnTo>
                  <a:lnTo>
                    <a:pt x="394715" y="4940"/>
                  </a:lnTo>
                  <a:lnTo>
                    <a:pt x="389762" y="0"/>
                  </a:lnTo>
                  <a:close/>
                </a:path>
              </a:pathLst>
            </a:custGeom>
            <a:solidFill>
              <a:srgbClr val="008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856220" y="5088635"/>
              <a:ext cx="134620" cy="1000125"/>
            </a:xfrm>
            <a:custGeom>
              <a:avLst/>
              <a:gdLst/>
              <a:ahLst/>
              <a:cxnLst/>
              <a:rect l="l" t="t" r="r" b="b"/>
              <a:pathLst>
                <a:path w="134620" h="1000125">
                  <a:moveTo>
                    <a:pt x="18288" y="946404"/>
                  </a:moveTo>
                  <a:lnTo>
                    <a:pt x="0" y="946404"/>
                  </a:lnTo>
                  <a:lnTo>
                    <a:pt x="0" y="999744"/>
                  </a:lnTo>
                  <a:lnTo>
                    <a:pt x="18288" y="999744"/>
                  </a:lnTo>
                  <a:lnTo>
                    <a:pt x="18288" y="946404"/>
                  </a:lnTo>
                  <a:close/>
                </a:path>
                <a:path w="134620" h="1000125">
                  <a:moveTo>
                    <a:pt x="18288" y="810780"/>
                  </a:moveTo>
                  <a:lnTo>
                    <a:pt x="0" y="810780"/>
                  </a:lnTo>
                  <a:lnTo>
                    <a:pt x="0" y="865632"/>
                  </a:lnTo>
                  <a:lnTo>
                    <a:pt x="18288" y="865632"/>
                  </a:lnTo>
                  <a:lnTo>
                    <a:pt x="18288" y="810780"/>
                  </a:lnTo>
                  <a:close/>
                </a:path>
                <a:path w="134620" h="1000125">
                  <a:moveTo>
                    <a:pt x="18288" y="675132"/>
                  </a:moveTo>
                  <a:lnTo>
                    <a:pt x="0" y="675132"/>
                  </a:lnTo>
                  <a:lnTo>
                    <a:pt x="0" y="729996"/>
                  </a:lnTo>
                  <a:lnTo>
                    <a:pt x="18288" y="729996"/>
                  </a:lnTo>
                  <a:lnTo>
                    <a:pt x="18288" y="675132"/>
                  </a:lnTo>
                  <a:close/>
                </a:path>
                <a:path w="134620" h="1000125">
                  <a:moveTo>
                    <a:pt x="18288" y="541020"/>
                  </a:moveTo>
                  <a:lnTo>
                    <a:pt x="0" y="541020"/>
                  </a:lnTo>
                  <a:lnTo>
                    <a:pt x="0" y="594360"/>
                  </a:lnTo>
                  <a:lnTo>
                    <a:pt x="18288" y="594360"/>
                  </a:lnTo>
                  <a:lnTo>
                    <a:pt x="18288" y="541020"/>
                  </a:lnTo>
                  <a:close/>
                </a:path>
                <a:path w="134620" h="1000125">
                  <a:moveTo>
                    <a:pt x="18288" y="405384"/>
                  </a:moveTo>
                  <a:lnTo>
                    <a:pt x="0" y="405384"/>
                  </a:lnTo>
                  <a:lnTo>
                    <a:pt x="0" y="458724"/>
                  </a:lnTo>
                  <a:lnTo>
                    <a:pt x="18288" y="458724"/>
                  </a:lnTo>
                  <a:lnTo>
                    <a:pt x="18288" y="405384"/>
                  </a:lnTo>
                  <a:close/>
                </a:path>
                <a:path w="134620" h="1000125">
                  <a:moveTo>
                    <a:pt x="18288" y="271272"/>
                  </a:moveTo>
                  <a:lnTo>
                    <a:pt x="0" y="271272"/>
                  </a:lnTo>
                  <a:lnTo>
                    <a:pt x="0" y="324612"/>
                  </a:lnTo>
                  <a:lnTo>
                    <a:pt x="18288" y="324612"/>
                  </a:lnTo>
                  <a:lnTo>
                    <a:pt x="18288" y="271272"/>
                  </a:lnTo>
                  <a:close/>
                </a:path>
                <a:path w="134620" h="1000125">
                  <a:moveTo>
                    <a:pt x="18288" y="134124"/>
                  </a:moveTo>
                  <a:lnTo>
                    <a:pt x="0" y="134124"/>
                  </a:lnTo>
                  <a:lnTo>
                    <a:pt x="0" y="190500"/>
                  </a:lnTo>
                  <a:lnTo>
                    <a:pt x="18288" y="190500"/>
                  </a:lnTo>
                  <a:lnTo>
                    <a:pt x="18288" y="134124"/>
                  </a:lnTo>
                  <a:close/>
                </a:path>
                <a:path w="134620" h="1000125">
                  <a:moveTo>
                    <a:pt x="18288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18288" y="53340"/>
                  </a:lnTo>
                  <a:lnTo>
                    <a:pt x="18288" y="0"/>
                  </a:lnTo>
                  <a:close/>
                </a:path>
                <a:path w="134620" h="1000125">
                  <a:moveTo>
                    <a:pt x="47244" y="946404"/>
                  </a:moveTo>
                  <a:lnTo>
                    <a:pt x="28956" y="946404"/>
                  </a:lnTo>
                  <a:lnTo>
                    <a:pt x="28956" y="999744"/>
                  </a:lnTo>
                  <a:lnTo>
                    <a:pt x="47244" y="999744"/>
                  </a:lnTo>
                  <a:lnTo>
                    <a:pt x="47244" y="946404"/>
                  </a:lnTo>
                  <a:close/>
                </a:path>
                <a:path w="134620" h="1000125">
                  <a:moveTo>
                    <a:pt x="47244" y="810780"/>
                  </a:moveTo>
                  <a:lnTo>
                    <a:pt x="28956" y="810780"/>
                  </a:lnTo>
                  <a:lnTo>
                    <a:pt x="28956" y="865632"/>
                  </a:lnTo>
                  <a:lnTo>
                    <a:pt x="47244" y="865632"/>
                  </a:lnTo>
                  <a:lnTo>
                    <a:pt x="47244" y="810780"/>
                  </a:lnTo>
                  <a:close/>
                </a:path>
                <a:path w="134620" h="1000125">
                  <a:moveTo>
                    <a:pt x="47244" y="675132"/>
                  </a:moveTo>
                  <a:lnTo>
                    <a:pt x="28956" y="675132"/>
                  </a:lnTo>
                  <a:lnTo>
                    <a:pt x="28956" y="729996"/>
                  </a:lnTo>
                  <a:lnTo>
                    <a:pt x="47244" y="729996"/>
                  </a:lnTo>
                  <a:lnTo>
                    <a:pt x="47244" y="675132"/>
                  </a:lnTo>
                  <a:close/>
                </a:path>
                <a:path w="134620" h="1000125">
                  <a:moveTo>
                    <a:pt x="47244" y="541020"/>
                  </a:moveTo>
                  <a:lnTo>
                    <a:pt x="28956" y="541020"/>
                  </a:lnTo>
                  <a:lnTo>
                    <a:pt x="28956" y="594360"/>
                  </a:lnTo>
                  <a:lnTo>
                    <a:pt x="47244" y="594360"/>
                  </a:lnTo>
                  <a:lnTo>
                    <a:pt x="47244" y="541020"/>
                  </a:lnTo>
                  <a:close/>
                </a:path>
                <a:path w="134620" h="1000125">
                  <a:moveTo>
                    <a:pt x="47244" y="405384"/>
                  </a:moveTo>
                  <a:lnTo>
                    <a:pt x="28956" y="405384"/>
                  </a:lnTo>
                  <a:lnTo>
                    <a:pt x="28956" y="458724"/>
                  </a:lnTo>
                  <a:lnTo>
                    <a:pt x="47244" y="458724"/>
                  </a:lnTo>
                  <a:lnTo>
                    <a:pt x="47244" y="405384"/>
                  </a:lnTo>
                  <a:close/>
                </a:path>
                <a:path w="134620" h="1000125">
                  <a:moveTo>
                    <a:pt x="47244" y="271272"/>
                  </a:moveTo>
                  <a:lnTo>
                    <a:pt x="28956" y="271272"/>
                  </a:lnTo>
                  <a:lnTo>
                    <a:pt x="28956" y="324612"/>
                  </a:lnTo>
                  <a:lnTo>
                    <a:pt x="47244" y="324612"/>
                  </a:lnTo>
                  <a:lnTo>
                    <a:pt x="47244" y="271272"/>
                  </a:lnTo>
                  <a:close/>
                </a:path>
                <a:path w="134620" h="1000125">
                  <a:moveTo>
                    <a:pt x="47244" y="134124"/>
                  </a:moveTo>
                  <a:lnTo>
                    <a:pt x="28956" y="134124"/>
                  </a:lnTo>
                  <a:lnTo>
                    <a:pt x="28956" y="190500"/>
                  </a:lnTo>
                  <a:lnTo>
                    <a:pt x="47244" y="190500"/>
                  </a:lnTo>
                  <a:lnTo>
                    <a:pt x="47244" y="134124"/>
                  </a:lnTo>
                  <a:close/>
                </a:path>
                <a:path w="134620" h="1000125">
                  <a:moveTo>
                    <a:pt x="47244" y="0"/>
                  </a:moveTo>
                  <a:lnTo>
                    <a:pt x="28956" y="0"/>
                  </a:lnTo>
                  <a:lnTo>
                    <a:pt x="28956" y="53340"/>
                  </a:lnTo>
                  <a:lnTo>
                    <a:pt x="47244" y="53340"/>
                  </a:lnTo>
                  <a:lnTo>
                    <a:pt x="47244" y="0"/>
                  </a:lnTo>
                  <a:close/>
                </a:path>
                <a:path w="134620" h="1000125">
                  <a:moveTo>
                    <a:pt x="76187" y="946404"/>
                  </a:moveTo>
                  <a:lnTo>
                    <a:pt x="56388" y="946404"/>
                  </a:lnTo>
                  <a:lnTo>
                    <a:pt x="56388" y="999744"/>
                  </a:lnTo>
                  <a:lnTo>
                    <a:pt x="76187" y="999744"/>
                  </a:lnTo>
                  <a:lnTo>
                    <a:pt x="76187" y="946404"/>
                  </a:lnTo>
                  <a:close/>
                </a:path>
                <a:path w="134620" h="1000125">
                  <a:moveTo>
                    <a:pt x="76187" y="810780"/>
                  </a:moveTo>
                  <a:lnTo>
                    <a:pt x="56388" y="810780"/>
                  </a:lnTo>
                  <a:lnTo>
                    <a:pt x="56388" y="865632"/>
                  </a:lnTo>
                  <a:lnTo>
                    <a:pt x="76187" y="865632"/>
                  </a:lnTo>
                  <a:lnTo>
                    <a:pt x="76187" y="810780"/>
                  </a:lnTo>
                  <a:close/>
                </a:path>
                <a:path w="134620" h="1000125">
                  <a:moveTo>
                    <a:pt x="76187" y="675132"/>
                  </a:moveTo>
                  <a:lnTo>
                    <a:pt x="56388" y="675132"/>
                  </a:lnTo>
                  <a:lnTo>
                    <a:pt x="56388" y="729996"/>
                  </a:lnTo>
                  <a:lnTo>
                    <a:pt x="76187" y="729996"/>
                  </a:lnTo>
                  <a:lnTo>
                    <a:pt x="76187" y="675132"/>
                  </a:lnTo>
                  <a:close/>
                </a:path>
                <a:path w="134620" h="1000125">
                  <a:moveTo>
                    <a:pt x="76187" y="541020"/>
                  </a:moveTo>
                  <a:lnTo>
                    <a:pt x="56388" y="541020"/>
                  </a:lnTo>
                  <a:lnTo>
                    <a:pt x="56388" y="594360"/>
                  </a:lnTo>
                  <a:lnTo>
                    <a:pt x="76187" y="594360"/>
                  </a:lnTo>
                  <a:lnTo>
                    <a:pt x="76187" y="541020"/>
                  </a:lnTo>
                  <a:close/>
                </a:path>
                <a:path w="134620" h="1000125">
                  <a:moveTo>
                    <a:pt x="76187" y="405384"/>
                  </a:moveTo>
                  <a:lnTo>
                    <a:pt x="56388" y="405384"/>
                  </a:lnTo>
                  <a:lnTo>
                    <a:pt x="56388" y="458724"/>
                  </a:lnTo>
                  <a:lnTo>
                    <a:pt x="76187" y="458724"/>
                  </a:lnTo>
                  <a:lnTo>
                    <a:pt x="76187" y="405384"/>
                  </a:lnTo>
                  <a:close/>
                </a:path>
                <a:path w="134620" h="1000125">
                  <a:moveTo>
                    <a:pt x="76187" y="271272"/>
                  </a:moveTo>
                  <a:lnTo>
                    <a:pt x="56388" y="271272"/>
                  </a:lnTo>
                  <a:lnTo>
                    <a:pt x="56388" y="324612"/>
                  </a:lnTo>
                  <a:lnTo>
                    <a:pt x="76187" y="324612"/>
                  </a:lnTo>
                  <a:lnTo>
                    <a:pt x="76187" y="271272"/>
                  </a:lnTo>
                  <a:close/>
                </a:path>
                <a:path w="134620" h="1000125">
                  <a:moveTo>
                    <a:pt x="76187" y="134124"/>
                  </a:moveTo>
                  <a:lnTo>
                    <a:pt x="56388" y="134124"/>
                  </a:lnTo>
                  <a:lnTo>
                    <a:pt x="56388" y="190500"/>
                  </a:lnTo>
                  <a:lnTo>
                    <a:pt x="76187" y="190500"/>
                  </a:lnTo>
                  <a:lnTo>
                    <a:pt x="76187" y="134124"/>
                  </a:lnTo>
                  <a:close/>
                </a:path>
                <a:path w="134620" h="1000125">
                  <a:moveTo>
                    <a:pt x="76187" y="0"/>
                  </a:moveTo>
                  <a:lnTo>
                    <a:pt x="56388" y="0"/>
                  </a:lnTo>
                  <a:lnTo>
                    <a:pt x="56388" y="53340"/>
                  </a:lnTo>
                  <a:lnTo>
                    <a:pt x="76187" y="53340"/>
                  </a:lnTo>
                  <a:lnTo>
                    <a:pt x="76187" y="0"/>
                  </a:lnTo>
                  <a:close/>
                </a:path>
                <a:path w="134620" h="1000125">
                  <a:moveTo>
                    <a:pt x="103632" y="946404"/>
                  </a:moveTo>
                  <a:lnTo>
                    <a:pt x="86868" y="946404"/>
                  </a:lnTo>
                  <a:lnTo>
                    <a:pt x="86868" y="999744"/>
                  </a:lnTo>
                  <a:lnTo>
                    <a:pt x="103632" y="999744"/>
                  </a:lnTo>
                  <a:lnTo>
                    <a:pt x="103632" y="946404"/>
                  </a:lnTo>
                  <a:close/>
                </a:path>
                <a:path w="134620" h="1000125">
                  <a:moveTo>
                    <a:pt x="103632" y="810780"/>
                  </a:moveTo>
                  <a:lnTo>
                    <a:pt x="86868" y="810780"/>
                  </a:lnTo>
                  <a:lnTo>
                    <a:pt x="86868" y="865632"/>
                  </a:lnTo>
                  <a:lnTo>
                    <a:pt x="103632" y="865632"/>
                  </a:lnTo>
                  <a:lnTo>
                    <a:pt x="103632" y="810780"/>
                  </a:lnTo>
                  <a:close/>
                </a:path>
                <a:path w="134620" h="1000125">
                  <a:moveTo>
                    <a:pt x="103632" y="675132"/>
                  </a:moveTo>
                  <a:lnTo>
                    <a:pt x="86868" y="675132"/>
                  </a:lnTo>
                  <a:lnTo>
                    <a:pt x="86868" y="729996"/>
                  </a:lnTo>
                  <a:lnTo>
                    <a:pt x="103632" y="729996"/>
                  </a:lnTo>
                  <a:lnTo>
                    <a:pt x="103632" y="675132"/>
                  </a:lnTo>
                  <a:close/>
                </a:path>
                <a:path w="134620" h="1000125">
                  <a:moveTo>
                    <a:pt x="103632" y="541020"/>
                  </a:moveTo>
                  <a:lnTo>
                    <a:pt x="86868" y="541020"/>
                  </a:lnTo>
                  <a:lnTo>
                    <a:pt x="86868" y="594360"/>
                  </a:lnTo>
                  <a:lnTo>
                    <a:pt x="103632" y="594360"/>
                  </a:lnTo>
                  <a:lnTo>
                    <a:pt x="103632" y="541020"/>
                  </a:lnTo>
                  <a:close/>
                </a:path>
                <a:path w="134620" h="1000125">
                  <a:moveTo>
                    <a:pt x="103632" y="405384"/>
                  </a:moveTo>
                  <a:lnTo>
                    <a:pt x="86868" y="405384"/>
                  </a:lnTo>
                  <a:lnTo>
                    <a:pt x="86868" y="458724"/>
                  </a:lnTo>
                  <a:lnTo>
                    <a:pt x="103632" y="458724"/>
                  </a:lnTo>
                  <a:lnTo>
                    <a:pt x="103632" y="405384"/>
                  </a:lnTo>
                  <a:close/>
                </a:path>
                <a:path w="134620" h="1000125">
                  <a:moveTo>
                    <a:pt x="103632" y="271272"/>
                  </a:moveTo>
                  <a:lnTo>
                    <a:pt x="86868" y="271272"/>
                  </a:lnTo>
                  <a:lnTo>
                    <a:pt x="86868" y="324612"/>
                  </a:lnTo>
                  <a:lnTo>
                    <a:pt x="103632" y="324612"/>
                  </a:lnTo>
                  <a:lnTo>
                    <a:pt x="103632" y="271272"/>
                  </a:lnTo>
                  <a:close/>
                </a:path>
                <a:path w="134620" h="1000125">
                  <a:moveTo>
                    <a:pt x="103632" y="134124"/>
                  </a:moveTo>
                  <a:lnTo>
                    <a:pt x="86868" y="134124"/>
                  </a:lnTo>
                  <a:lnTo>
                    <a:pt x="86868" y="190500"/>
                  </a:lnTo>
                  <a:lnTo>
                    <a:pt x="103632" y="190500"/>
                  </a:lnTo>
                  <a:lnTo>
                    <a:pt x="103632" y="134124"/>
                  </a:lnTo>
                  <a:close/>
                </a:path>
                <a:path w="134620" h="1000125">
                  <a:moveTo>
                    <a:pt x="103632" y="0"/>
                  </a:moveTo>
                  <a:lnTo>
                    <a:pt x="86868" y="0"/>
                  </a:lnTo>
                  <a:lnTo>
                    <a:pt x="86868" y="53340"/>
                  </a:lnTo>
                  <a:lnTo>
                    <a:pt x="103632" y="53340"/>
                  </a:lnTo>
                  <a:lnTo>
                    <a:pt x="103632" y="0"/>
                  </a:lnTo>
                  <a:close/>
                </a:path>
                <a:path w="134620" h="1000125">
                  <a:moveTo>
                    <a:pt x="134112" y="946404"/>
                  </a:moveTo>
                  <a:lnTo>
                    <a:pt x="115824" y="946404"/>
                  </a:lnTo>
                  <a:lnTo>
                    <a:pt x="115824" y="999744"/>
                  </a:lnTo>
                  <a:lnTo>
                    <a:pt x="134112" y="999744"/>
                  </a:lnTo>
                  <a:lnTo>
                    <a:pt x="134112" y="946404"/>
                  </a:lnTo>
                  <a:close/>
                </a:path>
                <a:path w="134620" h="1000125">
                  <a:moveTo>
                    <a:pt x="134112" y="810780"/>
                  </a:moveTo>
                  <a:lnTo>
                    <a:pt x="115824" y="810780"/>
                  </a:lnTo>
                  <a:lnTo>
                    <a:pt x="115824" y="865632"/>
                  </a:lnTo>
                  <a:lnTo>
                    <a:pt x="134112" y="865632"/>
                  </a:lnTo>
                  <a:lnTo>
                    <a:pt x="134112" y="810780"/>
                  </a:lnTo>
                  <a:close/>
                </a:path>
                <a:path w="134620" h="1000125">
                  <a:moveTo>
                    <a:pt x="134112" y="675132"/>
                  </a:moveTo>
                  <a:lnTo>
                    <a:pt x="115824" y="675132"/>
                  </a:lnTo>
                  <a:lnTo>
                    <a:pt x="115824" y="729996"/>
                  </a:lnTo>
                  <a:lnTo>
                    <a:pt x="134112" y="729996"/>
                  </a:lnTo>
                  <a:lnTo>
                    <a:pt x="134112" y="675132"/>
                  </a:lnTo>
                  <a:close/>
                </a:path>
                <a:path w="134620" h="1000125">
                  <a:moveTo>
                    <a:pt x="134112" y="541020"/>
                  </a:moveTo>
                  <a:lnTo>
                    <a:pt x="115824" y="541020"/>
                  </a:lnTo>
                  <a:lnTo>
                    <a:pt x="115824" y="594360"/>
                  </a:lnTo>
                  <a:lnTo>
                    <a:pt x="134112" y="594360"/>
                  </a:lnTo>
                  <a:lnTo>
                    <a:pt x="134112" y="541020"/>
                  </a:lnTo>
                  <a:close/>
                </a:path>
                <a:path w="134620" h="1000125">
                  <a:moveTo>
                    <a:pt x="134112" y="405384"/>
                  </a:moveTo>
                  <a:lnTo>
                    <a:pt x="115824" y="405384"/>
                  </a:lnTo>
                  <a:lnTo>
                    <a:pt x="115824" y="458724"/>
                  </a:lnTo>
                  <a:lnTo>
                    <a:pt x="134112" y="458724"/>
                  </a:lnTo>
                  <a:lnTo>
                    <a:pt x="134112" y="405384"/>
                  </a:lnTo>
                  <a:close/>
                </a:path>
                <a:path w="134620" h="1000125">
                  <a:moveTo>
                    <a:pt x="134112" y="271272"/>
                  </a:moveTo>
                  <a:lnTo>
                    <a:pt x="115824" y="271272"/>
                  </a:lnTo>
                  <a:lnTo>
                    <a:pt x="115824" y="324612"/>
                  </a:lnTo>
                  <a:lnTo>
                    <a:pt x="134112" y="324612"/>
                  </a:lnTo>
                  <a:lnTo>
                    <a:pt x="134112" y="271272"/>
                  </a:lnTo>
                  <a:close/>
                </a:path>
                <a:path w="134620" h="1000125">
                  <a:moveTo>
                    <a:pt x="134112" y="134124"/>
                  </a:moveTo>
                  <a:lnTo>
                    <a:pt x="115824" y="134124"/>
                  </a:lnTo>
                  <a:lnTo>
                    <a:pt x="115824" y="190500"/>
                  </a:lnTo>
                  <a:lnTo>
                    <a:pt x="134112" y="190500"/>
                  </a:lnTo>
                  <a:lnTo>
                    <a:pt x="134112" y="134124"/>
                  </a:lnTo>
                  <a:close/>
                </a:path>
                <a:path w="134620" h="1000125">
                  <a:moveTo>
                    <a:pt x="134112" y="0"/>
                  </a:moveTo>
                  <a:lnTo>
                    <a:pt x="115824" y="0"/>
                  </a:lnTo>
                  <a:lnTo>
                    <a:pt x="115824" y="53340"/>
                  </a:lnTo>
                  <a:lnTo>
                    <a:pt x="134112" y="53340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007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107679" y="6047232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24892" y="0"/>
                  </a:moveTo>
                  <a:lnTo>
                    <a:pt x="7112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7112" y="30480"/>
                  </a:lnTo>
                  <a:lnTo>
                    <a:pt x="24892" y="30480"/>
                  </a:lnTo>
                  <a:lnTo>
                    <a:pt x="32003" y="23660"/>
                  </a:lnTo>
                  <a:lnTo>
                    <a:pt x="32003" y="6819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164068" y="5099303"/>
              <a:ext cx="30480" cy="978535"/>
            </a:xfrm>
            <a:custGeom>
              <a:avLst/>
              <a:gdLst/>
              <a:ahLst/>
              <a:cxnLst/>
              <a:rect l="l" t="t" r="r" b="b"/>
              <a:pathLst>
                <a:path w="30479" h="978535">
                  <a:moveTo>
                    <a:pt x="30480" y="954747"/>
                  </a:moveTo>
                  <a:lnTo>
                    <a:pt x="23622" y="947928"/>
                  </a:lnTo>
                  <a:lnTo>
                    <a:pt x="6858" y="947928"/>
                  </a:lnTo>
                  <a:lnTo>
                    <a:pt x="0" y="954747"/>
                  </a:lnTo>
                  <a:lnTo>
                    <a:pt x="0" y="963168"/>
                  </a:lnTo>
                  <a:lnTo>
                    <a:pt x="0" y="971588"/>
                  </a:lnTo>
                  <a:lnTo>
                    <a:pt x="6858" y="978408"/>
                  </a:lnTo>
                  <a:lnTo>
                    <a:pt x="23622" y="978408"/>
                  </a:lnTo>
                  <a:lnTo>
                    <a:pt x="30480" y="971588"/>
                  </a:lnTo>
                  <a:lnTo>
                    <a:pt x="30480" y="954747"/>
                  </a:lnTo>
                  <a:close/>
                </a:path>
                <a:path w="30479" h="978535">
                  <a:moveTo>
                    <a:pt x="30480" y="819111"/>
                  </a:moveTo>
                  <a:lnTo>
                    <a:pt x="23622" y="812292"/>
                  </a:lnTo>
                  <a:lnTo>
                    <a:pt x="6858" y="812292"/>
                  </a:lnTo>
                  <a:lnTo>
                    <a:pt x="0" y="819111"/>
                  </a:lnTo>
                  <a:lnTo>
                    <a:pt x="0" y="827532"/>
                  </a:lnTo>
                  <a:lnTo>
                    <a:pt x="0" y="835952"/>
                  </a:lnTo>
                  <a:lnTo>
                    <a:pt x="6858" y="842772"/>
                  </a:lnTo>
                  <a:lnTo>
                    <a:pt x="23622" y="842772"/>
                  </a:lnTo>
                  <a:lnTo>
                    <a:pt x="30480" y="835952"/>
                  </a:lnTo>
                  <a:lnTo>
                    <a:pt x="30480" y="819111"/>
                  </a:lnTo>
                  <a:close/>
                </a:path>
                <a:path w="30479" h="978535">
                  <a:moveTo>
                    <a:pt x="30480" y="683475"/>
                  </a:moveTo>
                  <a:lnTo>
                    <a:pt x="23622" y="676656"/>
                  </a:lnTo>
                  <a:lnTo>
                    <a:pt x="6858" y="676656"/>
                  </a:lnTo>
                  <a:lnTo>
                    <a:pt x="0" y="683475"/>
                  </a:lnTo>
                  <a:lnTo>
                    <a:pt x="0" y="691896"/>
                  </a:lnTo>
                  <a:lnTo>
                    <a:pt x="0" y="700316"/>
                  </a:lnTo>
                  <a:lnTo>
                    <a:pt x="6858" y="707136"/>
                  </a:lnTo>
                  <a:lnTo>
                    <a:pt x="23622" y="707136"/>
                  </a:lnTo>
                  <a:lnTo>
                    <a:pt x="30480" y="700316"/>
                  </a:lnTo>
                  <a:lnTo>
                    <a:pt x="30480" y="683475"/>
                  </a:lnTo>
                  <a:close/>
                </a:path>
                <a:path w="30479" h="978535">
                  <a:moveTo>
                    <a:pt x="30480" y="549021"/>
                  </a:moveTo>
                  <a:lnTo>
                    <a:pt x="23622" y="542544"/>
                  </a:lnTo>
                  <a:lnTo>
                    <a:pt x="6858" y="542544"/>
                  </a:lnTo>
                  <a:lnTo>
                    <a:pt x="0" y="549021"/>
                  </a:lnTo>
                  <a:lnTo>
                    <a:pt x="0" y="557022"/>
                  </a:lnTo>
                  <a:lnTo>
                    <a:pt x="0" y="565023"/>
                  </a:lnTo>
                  <a:lnTo>
                    <a:pt x="6858" y="571500"/>
                  </a:lnTo>
                  <a:lnTo>
                    <a:pt x="23622" y="571500"/>
                  </a:lnTo>
                  <a:lnTo>
                    <a:pt x="30480" y="565023"/>
                  </a:lnTo>
                  <a:lnTo>
                    <a:pt x="30480" y="549021"/>
                  </a:lnTo>
                  <a:close/>
                </a:path>
                <a:path w="30479" h="978535">
                  <a:moveTo>
                    <a:pt x="30480" y="413385"/>
                  </a:moveTo>
                  <a:lnTo>
                    <a:pt x="23622" y="406908"/>
                  </a:lnTo>
                  <a:lnTo>
                    <a:pt x="6858" y="406908"/>
                  </a:lnTo>
                  <a:lnTo>
                    <a:pt x="0" y="413385"/>
                  </a:lnTo>
                  <a:lnTo>
                    <a:pt x="0" y="421386"/>
                  </a:lnTo>
                  <a:lnTo>
                    <a:pt x="0" y="429387"/>
                  </a:lnTo>
                  <a:lnTo>
                    <a:pt x="6858" y="435864"/>
                  </a:lnTo>
                  <a:lnTo>
                    <a:pt x="23622" y="435864"/>
                  </a:lnTo>
                  <a:lnTo>
                    <a:pt x="30480" y="429387"/>
                  </a:lnTo>
                  <a:lnTo>
                    <a:pt x="30480" y="413385"/>
                  </a:lnTo>
                  <a:close/>
                </a:path>
                <a:path w="30479" h="978535">
                  <a:moveTo>
                    <a:pt x="30480" y="278130"/>
                  </a:moveTo>
                  <a:lnTo>
                    <a:pt x="23622" y="271272"/>
                  </a:lnTo>
                  <a:lnTo>
                    <a:pt x="6858" y="271272"/>
                  </a:lnTo>
                  <a:lnTo>
                    <a:pt x="0" y="278130"/>
                  </a:lnTo>
                  <a:lnTo>
                    <a:pt x="0" y="286512"/>
                  </a:lnTo>
                  <a:lnTo>
                    <a:pt x="0" y="294894"/>
                  </a:lnTo>
                  <a:lnTo>
                    <a:pt x="6858" y="301752"/>
                  </a:lnTo>
                  <a:lnTo>
                    <a:pt x="23622" y="301752"/>
                  </a:lnTo>
                  <a:lnTo>
                    <a:pt x="30480" y="294894"/>
                  </a:lnTo>
                  <a:lnTo>
                    <a:pt x="30480" y="278130"/>
                  </a:lnTo>
                  <a:close/>
                </a:path>
                <a:path w="30479" h="978535">
                  <a:moveTo>
                    <a:pt x="30480" y="143637"/>
                  </a:moveTo>
                  <a:lnTo>
                    <a:pt x="23622" y="137160"/>
                  </a:lnTo>
                  <a:lnTo>
                    <a:pt x="6858" y="137160"/>
                  </a:lnTo>
                  <a:lnTo>
                    <a:pt x="0" y="143637"/>
                  </a:lnTo>
                  <a:lnTo>
                    <a:pt x="0" y="151638"/>
                  </a:lnTo>
                  <a:lnTo>
                    <a:pt x="0" y="159639"/>
                  </a:lnTo>
                  <a:lnTo>
                    <a:pt x="6858" y="166116"/>
                  </a:lnTo>
                  <a:lnTo>
                    <a:pt x="23622" y="166116"/>
                  </a:lnTo>
                  <a:lnTo>
                    <a:pt x="30480" y="159639"/>
                  </a:lnTo>
                  <a:lnTo>
                    <a:pt x="30480" y="143637"/>
                  </a:lnTo>
                  <a:close/>
                </a:path>
                <a:path w="30479" h="978535">
                  <a:moveTo>
                    <a:pt x="30480" y="7112"/>
                  </a:moveTo>
                  <a:lnTo>
                    <a:pt x="23622" y="0"/>
                  </a:lnTo>
                  <a:lnTo>
                    <a:pt x="6858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6858" y="32004"/>
                  </a:lnTo>
                  <a:lnTo>
                    <a:pt x="23622" y="32004"/>
                  </a:lnTo>
                  <a:lnTo>
                    <a:pt x="30480" y="24892"/>
                  </a:lnTo>
                  <a:lnTo>
                    <a:pt x="30480" y="7112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8811" y="5227573"/>
              <a:ext cx="4623816" cy="1167130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8785" y="2420746"/>
              <a:ext cx="1206500" cy="1127378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7249667" y="2336291"/>
              <a:ext cx="205740" cy="1774189"/>
            </a:xfrm>
            <a:custGeom>
              <a:avLst/>
              <a:gdLst/>
              <a:ahLst/>
              <a:cxnLst/>
              <a:rect l="l" t="t" r="r" b="b"/>
              <a:pathLst>
                <a:path w="205740" h="1774189">
                  <a:moveTo>
                    <a:pt x="205739" y="0"/>
                  </a:moveTo>
                  <a:lnTo>
                    <a:pt x="124459" y="0"/>
                  </a:lnTo>
                  <a:lnTo>
                    <a:pt x="76027" y="9693"/>
                  </a:lnTo>
                  <a:lnTo>
                    <a:pt x="36464" y="36115"/>
                  </a:lnTo>
                  <a:lnTo>
                    <a:pt x="9784" y="75277"/>
                  </a:lnTo>
                  <a:lnTo>
                    <a:pt x="0" y="123190"/>
                  </a:lnTo>
                  <a:lnTo>
                    <a:pt x="0" y="1773936"/>
                  </a:lnTo>
                  <a:lnTo>
                    <a:pt x="38861" y="1773936"/>
                  </a:lnTo>
                  <a:lnTo>
                    <a:pt x="38861" y="123190"/>
                  </a:lnTo>
                  <a:lnTo>
                    <a:pt x="45575" y="90183"/>
                  </a:lnTo>
                  <a:lnTo>
                    <a:pt x="63896" y="63261"/>
                  </a:lnTo>
                  <a:lnTo>
                    <a:pt x="91100" y="45126"/>
                  </a:lnTo>
                  <a:lnTo>
                    <a:pt x="124459" y="38481"/>
                  </a:lnTo>
                  <a:lnTo>
                    <a:pt x="205739" y="38481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408735" y="2326252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20" h="292735">
                  <a:moveTo>
                    <a:pt x="45559" y="0"/>
                  </a:moveTo>
                  <a:lnTo>
                    <a:pt x="16573" y="24770"/>
                  </a:lnTo>
                  <a:lnTo>
                    <a:pt x="0" y="59811"/>
                  </a:lnTo>
                  <a:lnTo>
                    <a:pt x="1968" y="65410"/>
                  </a:lnTo>
                  <a:lnTo>
                    <a:pt x="40195" y="93477"/>
                  </a:lnTo>
                  <a:lnTo>
                    <a:pt x="42199" y="114498"/>
                  </a:lnTo>
                  <a:lnTo>
                    <a:pt x="53466" y="166010"/>
                  </a:lnTo>
                  <a:lnTo>
                    <a:pt x="81879" y="230691"/>
                  </a:lnTo>
                  <a:lnTo>
                    <a:pt x="135318" y="291216"/>
                  </a:lnTo>
                  <a:lnTo>
                    <a:pt x="156088" y="292715"/>
                  </a:lnTo>
                  <a:lnTo>
                    <a:pt x="185277" y="277294"/>
                  </a:lnTo>
                  <a:lnTo>
                    <a:pt x="219489" y="247657"/>
                  </a:lnTo>
                  <a:lnTo>
                    <a:pt x="255333" y="206507"/>
                  </a:lnTo>
                  <a:lnTo>
                    <a:pt x="285386" y="160766"/>
                  </a:lnTo>
                  <a:lnTo>
                    <a:pt x="304784" y="119846"/>
                  </a:lnTo>
                  <a:lnTo>
                    <a:pt x="311965" y="87903"/>
                  </a:lnTo>
                  <a:lnTo>
                    <a:pt x="305371" y="69093"/>
                  </a:lnTo>
                  <a:lnTo>
                    <a:pt x="306387" y="68204"/>
                  </a:lnTo>
                  <a:lnTo>
                    <a:pt x="233549" y="32793"/>
                  </a:lnTo>
                  <a:lnTo>
                    <a:pt x="204352" y="28453"/>
                  </a:lnTo>
                  <a:lnTo>
                    <a:pt x="89852" y="28453"/>
                  </a:lnTo>
                  <a:lnTo>
                    <a:pt x="51498" y="386"/>
                  </a:lnTo>
                  <a:lnTo>
                    <a:pt x="45559" y="0"/>
                  </a:lnTo>
                  <a:close/>
                </a:path>
                <a:path w="312420" h="292735">
                  <a:moveTo>
                    <a:pt x="163449" y="22373"/>
                  </a:moveTo>
                  <a:lnTo>
                    <a:pt x="110684" y="24931"/>
                  </a:lnTo>
                  <a:lnTo>
                    <a:pt x="89852" y="28453"/>
                  </a:lnTo>
                  <a:lnTo>
                    <a:pt x="204352" y="28453"/>
                  </a:lnTo>
                  <a:lnTo>
                    <a:pt x="163449" y="22373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235952" y="4076699"/>
              <a:ext cx="4668520" cy="2318385"/>
            </a:xfrm>
            <a:custGeom>
              <a:avLst/>
              <a:gdLst/>
              <a:ahLst/>
              <a:cxnLst/>
              <a:rect l="l" t="t" r="r" b="b"/>
              <a:pathLst>
                <a:path w="4668520" h="2318385">
                  <a:moveTo>
                    <a:pt x="4667999" y="0"/>
                  </a:moveTo>
                  <a:lnTo>
                    <a:pt x="4604004" y="0"/>
                  </a:lnTo>
                  <a:lnTo>
                    <a:pt x="4604004" y="1152144"/>
                  </a:lnTo>
                  <a:lnTo>
                    <a:pt x="4604004" y="1168908"/>
                  </a:lnTo>
                  <a:lnTo>
                    <a:pt x="4604004" y="2290572"/>
                  </a:lnTo>
                  <a:lnTo>
                    <a:pt x="67056" y="2290572"/>
                  </a:lnTo>
                  <a:lnTo>
                    <a:pt x="67056" y="1168908"/>
                  </a:lnTo>
                  <a:lnTo>
                    <a:pt x="4604004" y="1168908"/>
                  </a:lnTo>
                  <a:lnTo>
                    <a:pt x="4604004" y="1152144"/>
                  </a:lnTo>
                  <a:lnTo>
                    <a:pt x="67056" y="1152144"/>
                  </a:lnTo>
                  <a:lnTo>
                    <a:pt x="67056" y="0"/>
                  </a:lnTo>
                  <a:lnTo>
                    <a:pt x="0" y="0"/>
                  </a:lnTo>
                  <a:lnTo>
                    <a:pt x="0" y="1152144"/>
                  </a:lnTo>
                  <a:lnTo>
                    <a:pt x="0" y="1168908"/>
                  </a:lnTo>
                  <a:lnTo>
                    <a:pt x="0" y="2290572"/>
                  </a:lnTo>
                  <a:lnTo>
                    <a:pt x="0" y="2318004"/>
                  </a:lnTo>
                  <a:lnTo>
                    <a:pt x="67056" y="2318004"/>
                  </a:lnTo>
                  <a:lnTo>
                    <a:pt x="4604004" y="2318004"/>
                  </a:lnTo>
                  <a:lnTo>
                    <a:pt x="4667999" y="2318004"/>
                  </a:lnTo>
                  <a:lnTo>
                    <a:pt x="4667999" y="2290572"/>
                  </a:lnTo>
                  <a:lnTo>
                    <a:pt x="4667999" y="1168908"/>
                  </a:lnTo>
                  <a:lnTo>
                    <a:pt x="4667999" y="1152144"/>
                  </a:lnTo>
                  <a:lnTo>
                    <a:pt x="466799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293863" y="5035028"/>
              <a:ext cx="4538980" cy="207010"/>
            </a:xfrm>
            <a:custGeom>
              <a:avLst/>
              <a:gdLst/>
              <a:ahLst/>
              <a:cxnLst/>
              <a:rect l="l" t="t" r="r" b="b"/>
              <a:pathLst>
                <a:path w="4538980" h="207010">
                  <a:moveTo>
                    <a:pt x="0" y="202959"/>
                  </a:moveTo>
                  <a:lnTo>
                    <a:pt x="63300" y="197615"/>
                  </a:lnTo>
                  <a:lnTo>
                    <a:pt x="126343" y="191029"/>
                  </a:lnTo>
                  <a:lnTo>
                    <a:pt x="187310" y="182888"/>
                  </a:lnTo>
                  <a:lnTo>
                    <a:pt x="244383" y="172881"/>
                  </a:lnTo>
                  <a:lnTo>
                    <a:pt x="295742" y="160697"/>
                  </a:lnTo>
                  <a:lnTo>
                    <a:pt x="339569" y="146025"/>
                  </a:lnTo>
                  <a:lnTo>
                    <a:pt x="374045" y="128552"/>
                  </a:lnTo>
                  <a:lnTo>
                    <a:pt x="407669" y="83960"/>
                  </a:lnTo>
                  <a:lnTo>
                    <a:pt x="372846" y="46541"/>
                  </a:lnTo>
                  <a:lnTo>
                    <a:pt x="332368" y="37534"/>
                  </a:lnTo>
                  <a:lnTo>
                    <a:pt x="283514" y="34247"/>
                  </a:lnTo>
                  <a:lnTo>
                    <a:pt x="231536" y="36118"/>
                  </a:lnTo>
                  <a:lnTo>
                    <a:pt x="181685" y="42586"/>
                  </a:lnTo>
                  <a:lnTo>
                    <a:pt x="139212" y="53090"/>
                  </a:lnTo>
                  <a:lnTo>
                    <a:pt x="97408" y="83960"/>
                  </a:lnTo>
                  <a:lnTo>
                    <a:pt x="123333" y="115158"/>
                  </a:lnTo>
                  <a:lnTo>
                    <a:pt x="195331" y="146711"/>
                  </a:lnTo>
                  <a:lnTo>
                    <a:pt x="243821" y="161464"/>
                  </a:lnTo>
                  <a:lnTo>
                    <a:pt x="298085" y="174919"/>
                  </a:lnTo>
                  <a:lnTo>
                    <a:pt x="356210" y="186611"/>
                  </a:lnTo>
                  <a:lnTo>
                    <a:pt x="416281" y="196080"/>
                  </a:lnTo>
                  <a:lnTo>
                    <a:pt x="476384" y="202862"/>
                  </a:lnTo>
                  <a:lnTo>
                    <a:pt x="534603" y="206494"/>
                  </a:lnTo>
                  <a:lnTo>
                    <a:pt x="589026" y="206515"/>
                  </a:lnTo>
                  <a:lnTo>
                    <a:pt x="642553" y="204010"/>
                  </a:lnTo>
                  <a:lnTo>
                    <a:pt x="698544" y="200220"/>
                  </a:lnTo>
                  <a:lnTo>
                    <a:pt x="755764" y="194912"/>
                  </a:lnTo>
                  <a:lnTo>
                    <a:pt x="812980" y="187851"/>
                  </a:lnTo>
                  <a:lnTo>
                    <a:pt x="868957" y="178804"/>
                  </a:lnTo>
                  <a:lnTo>
                    <a:pt x="922462" y="167537"/>
                  </a:lnTo>
                  <a:lnTo>
                    <a:pt x="972261" y="153818"/>
                  </a:lnTo>
                  <a:lnTo>
                    <a:pt x="1017121" y="137411"/>
                  </a:lnTo>
                  <a:lnTo>
                    <a:pt x="1055807" y="118084"/>
                  </a:lnTo>
                  <a:lnTo>
                    <a:pt x="1087087" y="95604"/>
                  </a:lnTo>
                  <a:lnTo>
                    <a:pt x="1116361" y="48433"/>
                  </a:lnTo>
                  <a:lnTo>
                    <a:pt x="1086154" y="17978"/>
                  </a:lnTo>
                  <a:lnTo>
                    <a:pt x="1015311" y="2536"/>
                  </a:lnTo>
                  <a:lnTo>
                    <a:pt x="971150" y="0"/>
                  </a:lnTo>
                  <a:lnTo>
                    <a:pt x="924630" y="681"/>
                  </a:lnTo>
                  <a:lnTo>
                    <a:pt x="878350" y="4402"/>
                  </a:lnTo>
                  <a:lnTo>
                    <a:pt x="834911" y="10985"/>
                  </a:lnTo>
                  <a:lnTo>
                    <a:pt x="796911" y="20252"/>
                  </a:lnTo>
                  <a:lnTo>
                    <a:pt x="747632" y="46122"/>
                  </a:lnTo>
                  <a:lnTo>
                    <a:pt x="762803" y="85428"/>
                  </a:lnTo>
                  <a:lnTo>
                    <a:pt x="818085" y="107023"/>
                  </a:lnTo>
                  <a:lnTo>
                    <a:pt x="856361" y="117189"/>
                  </a:lnTo>
                  <a:lnTo>
                    <a:pt x="900592" y="126889"/>
                  </a:lnTo>
                  <a:lnTo>
                    <a:pt x="949926" y="136091"/>
                  </a:lnTo>
                  <a:lnTo>
                    <a:pt x="1003514" y="144762"/>
                  </a:lnTo>
                  <a:lnTo>
                    <a:pt x="1060504" y="152868"/>
                  </a:lnTo>
                  <a:lnTo>
                    <a:pt x="1120045" y="160376"/>
                  </a:lnTo>
                  <a:lnTo>
                    <a:pt x="1181286" y="167254"/>
                  </a:lnTo>
                  <a:lnTo>
                    <a:pt x="1243376" y="173467"/>
                  </a:lnTo>
                  <a:lnTo>
                    <a:pt x="1305464" y="178984"/>
                  </a:lnTo>
                  <a:lnTo>
                    <a:pt x="1366700" y="183770"/>
                  </a:lnTo>
                  <a:lnTo>
                    <a:pt x="1426231" y="187794"/>
                  </a:lnTo>
                  <a:lnTo>
                    <a:pt x="1483208" y="191021"/>
                  </a:lnTo>
                  <a:lnTo>
                    <a:pt x="1536778" y="193418"/>
                  </a:lnTo>
                  <a:lnTo>
                    <a:pt x="1586092" y="194953"/>
                  </a:lnTo>
                  <a:lnTo>
                    <a:pt x="1630299" y="195593"/>
                  </a:lnTo>
                  <a:lnTo>
                    <a:pt x="1691583" y="194189"/>
                  </a:lnTo>
                  <a:lnTo>
                    <a:pt x="1753893" y="189611"/>
                  </a:lnTo>
                  <a:lnTo>
                    <a:pt x="1816390" y="182272"/>
                  </a:lnTo>
                  <a:lnTo>
                    <a:pt x="1878232" y="172587"/>
                  </a:lnTo>
                  <a:lnTo>
                    <a:pt x="1938579" y="160969"/>
                  </a:lnTo>
                  <a:lnTo>
                    <a:pt x="1996591" y="147832"/>
                  </a:lnTo>
                  <a:lnTo>
                    <a:pt x="2051428" y="133591"/>
                  </a:lnTo>
                  <a:lnTo>
                    <a:pt x="2102248" y="118660"/>
                  </a:lnTo>
                  <a:lnTo>
                    <a:pt x="2148212" y="103453"/>
                  </a:lnTo>
                  <a:lnTo>
                    <a:pt x="2188479" y="88384"/>
                  </a:lnTo>
                  <a:lnTo>
                    <a:pt x="2248561" y="60316"/>
                  </a:lnTo>
                  <a:lnTo>
                    <a:pt x="2230336" y="18614"/>
                  </a:lnTo>
                  <a:lnTo>
                    <a:pt x="2191602" y="11526"/>
                  </a:lnTo>
                  <a:lnTo>
                    <a:pt x="2144480" y="6266"/>
                  </a:lnTo>
                  <a:lnTo>
                    <a:pt x="2091922" y="3104"/>
                  </a:lnTo>
                  <a:lnTo>
                    <a:pt x="2036881" y="2309"/>
                  </a:lnTo>
                  <a:lnTo>
                    <a:pt x="1982308" y="4152"/>
                  </a:lnTo>
                  <a:lnTo>
                    <a:pt x="1931155" y="8902"/>
                  </a:lnTo>
                  <a:lnTo>
                    <a:pt x="1886374" y="16828"/>
                  </a:lnTo>
                  <a:lnTo>
                    <a:pt x="1827736" y="43293"/>
                  </a:lnTo>
                  <a:lnTo>
                    <a:pt x="1841703" y="93145"/>
                  </a:lnTo>
                  <a:lnTo>
                    <a:pt x="1900223" y="120463"/>
                  </a:lnTo>
                  <a:lnTo>
                    <a:pt x="1940655" y="132777"/>
                  </a:lnTo>
                  <a:lnTo>
                    <a:pt x="1987173" y="144168"/>
                  </a:lnTo>
                  <a:lnTo>
                    <a:pt x="2038756" y="154616"/>
                  </a:lnTo>
                  <a:lnTo>
                    <a:pt x="2094382" y="164102"/>
                  </a:lnTo>
                  <a:lnTo>
                    <a:pt x="2153030" y="172606"/>
                  </a:lnTo>
                  <a:lnTo>
                    <a:pt x="2213679" y="180110"/>
                  </a:lnTo>
                  <a:lnTo>
                    <a:pt x="2275307" y="186592"/>
                  </a:lnTo>
                  <a:lnTo>
                    <a:pt x="2336894" y="192035"/>
                  </a:lnTo>
                  <a:lnTo>
                    <a:pt x="2397417" y="196417"/>
                  </a:lnTo>
                  <a:lnTo>
                    <a:pt x="2455856" y="199720"/>
                  </a:lnTo>
                  <a:lnTo>
                    <a:pt x="2511189" y="201925"/>
                  </a:lnTo>
                  <a:lnTo>
                    <a:pt x="2562395" y="203011"/>
                  </a:lnTo>
                  <a:lnTo>
                    <a:pt x="2608453" y="202959"/>
                  </a:lnTo>
                  <a:lnTo>
                    <a:pt x="2656552" y="201088"/>
                  </a:lnTo>
                  <a:lnTo>
                    <a:pt x="2708370" y="196985"/>
                  </a:lnTo>
                  <a:lnTo>
                    <a:pt x="2762842" y="190912"/>
                  </a:lnTo>
                  <a:lnTo>
                    <a:pt x="2818907" y="183129"/>
                  </a:lnTo>
                  <a:lnTo>
                    <a:pt x="2875502" y="173898"/>
                  </a:lnTo>
                  <a:lnTo>
                    <a:pt x="2931564" y="163483"/>
                  </a:lnTo>
                  <a:lnTo>
                    <a:pt x="2986031" y="152143"/>
                  </a:lnTo>
                  <a:lnTo>
                    <a:pt x="3037840" y="140141"/>
                  </a:lnTo>
                  <a:lnTo>
                    <a:pt x="3085927" y="127739"/>
                  </a:lnTo>
                  <a:lnTo>
                    <a:pt x="3129232" y="115198"/>
                  </a:lnTo>
                  <a:lnTo>
                    <a:pt x="3166690" y="102781"/>
                  </a:lnTo>
                  <a:lnTo>
                    <a:pt x="3219819" y="79362"/>
                  </a:lnTo>
                  <a:lnTo>
                    <a:pt x="3201936" y="41591"/>
                  </a:lnTo>
                  <a:lnTo>
                    <a:pt x="3162409" y="32194"/>
                  </a:lnTo>
                  <a:lnTo>
                    <a:pt x="3113935" y="23947"/>
                  </a:lnTo>
                  <a:lnTo>
                    <a:pt x="3059927" y="17285"/>
                  </a:lnTo>
                  <a:lnTo>
                    <a:pt x="3003799" y="12645"/>
                  </a:lnTo>
                  <a:lnTo>
                    <a:pt x="2948964" y="10464"/>
                  </a:lnTo>
                  <a:lnTo>
                    <a:pt x="2898838" y="11178"/>
                  </a:lnTo>
                  <a:lnTo>
                    <a:pt x="2856833" y="15222"/>
                  </a:lnTo>
                  <a:lnTo>
                    <a:pt x="2810842" y="35047"/>
                  </a:lnTo>
                  <a:lnTo>
                    <a:pt x="2850111" y="80152"/>
                  </a:lnTo>
                  <a:lnTo>
                    <a:pt x="2916618" y="108448"/>
                  </a:lnTo>
                  <a:lnTo>
                    <a:pt x="2959151" y="122130"/>
                  </a:lnTo>
                  <a:lnTo>
                    <a:pt x="3006804" y="135284"/>
                  </a:lnTo>
                  <a:lnTo>
                    <a:pt x="3058776" y="147746"/>
                  </a:lnTo>
                  <a:lnTo>
                    <a:pt x="3114267" y="159353"/>
                  </a:lnTo>
                  <a:lnTo>
                    <a:pt x="3172477" y="169943"/>
                  </a:lnTo>
                  <a:lnTo>
                    <a:pt x="3232606" y="179351"/>
                  </a:lnTo>
                  <a:lnTo>
                    <a:pt x="3293853" y="187414"/>
                  </a:lnTo>
                  <a:lnTo>
                    <a:pt x="3355420" y="193970"/>
                  </a:lnTo>
                  <a:lnTo>
                    <a:pt x="3416504" y="198855"/>
                  </a:lnTo>
                  <a:lnTo>
                    <a:pt x="3476307" y="201905"/>
                  </a:lnTo>
                  <a:lnTo>
                    <a:pt x="3534029" y="202959"/>
                  </a:lnTo>
                  <a:lnTo>
                    <a:pt x="3591603" y="201657"/>
                  </a:lnTo>
                  <a:lnTo>
                    <a:pt x="3650754" y="197933"/>
                  </a:lnTo>
                  <a:lnTo>
                    <a:pt x="3710514" y="192056"/>
                  </a:lnTo>
                  <a:lnTo>
                    <a:pt x="3769915" y="184295"/>
                  </a:lnTo>
                  <a:lnTo>
                    <a:pt x="3827991" y="174920"/>
                  </a:lnTo>
                  <a:lnTo>
                    <a:pt x="3883774" y="164200"/>
                  </a:lnTo>
                  <a:lnTo>
                    <a:pt x="3936297" y="152406"/>
                  </a:lnTo>
                  <a:lnTo>
                    <a:pt x="3984593" y="139806"/>
                  </a:lnTo>
                  <a:lnTo>
                    <a:pt x="4027695" y="126670"/>
                  </a:lnTo>
                  <a:lnTo>
                    <a:pt x="4064635" y="113268"/>
                  </a:lnTo>
                  <a:lnTo>
                    <a:pt x="4116160" y="86744"/>
                  </a:lnTo>
                  <a:lnTo>
                    <a:pt x="4099552" y="40499"/>
                  </a:lnTo>
                  <a:lnTo>
                    <a:pt x="4017777" y="21386"/>
                  </a:lnTo>
                  <a:lnTo>
                    <a:pt x="3964805" y="13937"/>
                  </a:lnTo>
                  <a:lnTo>
                    <a:pt x="3907310" y="8201"/>
                  </a:lnTo>
                  <a:lnTo>
                    <a:pt x="3847941" y="4409"/>
                  </a:lnTo>
                  <a:lnTo>
                    <a:pt x="3789348" y="2792"/>
                  </a:lnTo>
                  <a:lnTo>
                    <a:pt x="3734181" y="3581"/>
                  </a:lnTo>
                  <a:lnTo>
                    <a:pt x="3685090" y="7007"/>
                  </a:lnTo>
                  <a:lnTo>
                    <a:pt x="3644725" y="13301"/>
                  </a:lnTo>
                  <a:lnTo>
                    <a:pt x="3600771" y="35418"/>
                  </a:lnTo>
                  <a:lnTo>
                    <a:pt x="3641532" y="78702"/>
                  </a:lnTo>
                  <a:lnTo>
                    <a:pt x="3718294" y="103931"/>
                  </a:lnTo>
                  <a:lnTo>
                    <a:pt x="3767517" y="115749"/>
                  </a:lnTo>
                  <a:lnTo>
                    <a:pt x="3822208" y="126965"/>
                  </a:lnTo>
                  <a:lnTo>
                    <a:pt x="3881047" y="137528"/>
                  </a:lnTo>
                  <a:lnTo>
                    <a:pt x="3942713" y="147385"/>
                  </a:lnTo>
                  <a:lnTo>
                    <a:pt x="4005888" y="156482"/>
                  </a:lnTo>
                  <a:lnTo>
                    <a:pt x="4069250" y="164767"/>
                  </a:lnTo>
                  <a:lnTo>
                    <a:pt x="4131479" y="172187"/>
                  </a:lnTo>
                  <a:lnTo>
                    <a:pt x="4191256" y="178689"/>
                  </a:lnTo>
                  <a:lnTo>
                    <a:pt x="4247261" y="184221"/>
                  </a:lnTo>
                  <a:lnTo>
                    <a:pt x="4298173" y="188731"/>
                  </a:lnTo>
                  <a:lnTo>
                    <a:pt x="4342672" y="192164"/>
                  </a:lnTo>
                  <a:lnTo>
                    <a:pt x="4407154" y="195593"/>
                  </a:lnTo>
                  <a:lnTo>
                    <a:pt x="4538471" y="199403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394448" y="4991099"/>
              <a:ext cx="4182110" cy="294640"/>
            </a:xfrm>
            <a:custGeom>
              <a:avLst/>
              <a:gdLst/>
              <a:ahLst/>
              <a:cxnLst/>
              <a:rect l="l" t="t" r="r" b="b"/>
              <a:pathLst>
                <a:path w="4182109" h="294639">
                  <a:moveTo>
                    <a:pt x="21501" y="107022"/>
                  </a:moveTo>
                  <a:lnTo>
                    <a:pt x="0" y="64008"/>
                  </a:lnTo>
                  <a:lnTo>
                    <a:pt x="9525" y="122174"/>
                  </a:lnTo>
                  <a:lnTo>
                    <a:pt x="21501" y="107022"/>
                  </a:lnTo>
                  <a:close/>
                </a:path>
                <a:path w="4182109" h="294639">
                  <a:moveTo>
                    <a:pt x="99060" y="169926"/>
                  </a:moveTo>
                  <a:lnTo>
                    <a:pt x="81280" y="174625"/>
                  </a:lnTo>
                  <a:lnTo>
                    <a:pt x="88138" y="150876"/>
                  </a:lnTo>
                  <a:lnTo>
                    <a:pt x="59436" y="190500"/>
                  </a:lnTo>
                  <a:lnTo>
                    <a:pt x="81280" y="182499"/>
                  </a:lnTo>
                  <a:lnTo>
                    <a:pt x="70358" y="231660"/>
                  </a:lnTo>
                  <a:lnTo>
                    <a:pt x="99060" y="169926"/>
                  </a:lnTo>
                  <a:close/>
                </a:path>
                <a:path w="4182109" h="294639">
                  <a:moveTo>
                    <a:pt x="195072" y="83820"/>
                  </a:moveTo>
                  <a:lnTo>
                    <a:pt x="167894" y="44196"/>
                  </a:lnTo>
                  <a:lnTo>
                    <a:pt x="174625" y="67945"/>
                  </a:lnTo>
                  <a:lnTo>
                    <a:pt x="156972" y="63246"/>
                  </a:lnTo>
                  <a:lnTo>
                    <a:pt x="185547" y="124968"/>
                  </a:lnTo>
                  <a:lnTo>
                    <a:pt x="174625" y="75819"/>
                  </a:lnTo>
                  <a:lnTo>
                    <a:pt x="195072" y="83820"/>
                  </a:lnTo>
                  <a:close/>
                </a:path>
                <a:path w="4182109" h="294639">
                  <a:moveTo>
                    <a:pt x="301752" y="190500"/>
                  </a:moveTo>
                  <a:lnTo>
                    <a:pt x="274574" y="139573"/>
                  </a:lnTo>
                  <a:lnTo>
                    <a:pt x="268478" y="158597"/>
                  </a:lnTo>
                  <a:lnTo>
                    <a:pt x="301752" y="190500"/>
                  </a:lnTo>
                  <a:close/>
                </a:path>
                <a:path w="4182109" h="294639">
                  <a:moveTo>
                    <a:pt x="422148" y="232422"/>
                  </a:moveTo>
                  <a:lnTo>
                    <a:pt x="405892" y="235597"/>
                  </a:lnTo>
                  <a:lnTo>
                    <a:pt x="412623" y="211836"/>
                  </a:lnTo>
                  <a:lnTo>
                    <a:pt x="385572" y="251460"/>
                  </a:lnTo>
                  <a:lnTo>
                    <a:pt x="405892" y="245110"/>
                  </a:lnTo>
                  <a:lnTo>
                    <a:pt x="395097" y="294132"/>
                  </a:lnTo>
                  <a:lnTo>
                    <a:pt x="422148" y="232422"/>
                  </a:lnTo>
                  <a:close/>
                </a:path>
                <a:path w="4182109" h="294639">
                  <a:moveTo>
                    <a:pt x="577075" y="239395"/>
                  </a:moveTo>
                  <a:lnTo>
                    <a:pt x="556260" y="195072"/>
                  </a:lnTo>
                  <a:lnTo>
                    <a:pt x="565658" y="254127"/>
                  </a:lnTo>
                  <a:lnTo>
                    <a:pt x="577075" y="239395"/>
                  </a:lnTo>
                  <a:close/>
                </a:path>
                <a:path w="4182109" h="294639">
                  <a:moveTo>
                    <a:pt x="737616" y="128778"/>
                  </a:moveTo>
                  <a:lnTo>
                    <a:pt x="719963" y="131953"/>
                  </a:lnTo>
                  <a:lnTo>
                    <a:pt x="726821" y="108204"/>
                  </a:lnTo>
                  <a:lnTo>
                    <a:pt x="701040" y="147828"/>
                  </a:lnTo>
                  <a:lnTo>
                    <a:pt x="721360" y="141478"/>
                  </a:lnTo>
                  <a:lnTo>
                    <a:pt x="710565" y="190500"/>
                  </a:lnTo>
                  <a:lnTo>
                    <a:pt x="737616" y="128778"/>
                  </a:lnTo>
                  <a:close/>
                </a:path>
                <a:path w="4182109" h="294639">
                  <a:moveTo>
                    <a:pt x="755904" y="36068"/>
                  </a:moveTo>
                  <a:lnTo>
                    <a:pt x="738251" y="40894"/>
                  </a:lnTo>
                  <a:lnTo>
                    <a:pt x="744982" y="16764"/>
                  </a:lnTo>
                  <a:lnTo>
                    <a:pt x="717804" y="57023"/>
                  </a:lnTo>
                  <a:lnTo>
                    <a:pt x="738251" y="49022"/>
                  </a:lnTo>
                  <a:lnTo>
                    <a:pt x="727329" y="100584"/>
                  </a:lnTo>
                  <a:lnTo>
                    <a:pt x="755904" y="36068"/>
                  </a:lnTo>
                  <a:close/>
                </a:path>
                <a:path w="4182109" h="294639">
                  <a:moveTo>
                    <a:pt x="797052" y="206502"/>
                  </a:moveTo>
                  <a:lnTo>
                    <a:pt x="780796" y="209677"/>
                  </a:lnTo>
                  <a:lnTo>
                    <a:pt x="787527" y="185928"/>
                  </a:lnTo>
                  <a:lnTo>
                    <a:pt x="760476" y="225552"/>
                  </a:lnTo>
                  <a:lnTo>
                    <a:pt x="780796" y="219202"/>
                  </a:lnTo>
                  <a:lnTo>
                    <a:pt x="770001" y="268224"/>
                  </a:lnTo>
                  <a:lnTo>
                    <a:pt x="797052" y="206502"/>
                  </a:lnTo>
                  <a:close/>
                </a:path>
                <a:path w="4182109" h="294639">
                  <a:moveTo>
                    <a:pt x="838047" y="50850"/>
                  </a:moveTo>
                  <a:lnTo>
                    <a:pt x="815340" y="6096"/>
                  </a:lnTo>
                  <a:lnTo>
                    <a:pt x="826516" y="65151"/>
                  </a:lnTo>
                  <a:lnTo>
                    <a:pt x="838047" y="50850"/>
                  </a:lnTo>
                  <a:close/>
                </a:path>
                <a:path w="4182109" h="294639">
                  <a:moveTo>
                    <a:pt x="1043114" y="197167"/>
                  </a:moveTo>
                  <a:lnTo>
                    <a:pt x="1021080" y="152400"/>
                  </a:lnTo>
                  <a:lnTo>
                    <a:pt x="1031875" y="211455"/>
                  </a:lnTo>
                  <a:lnTo>
                    <a:pt x="1043114" y="197167"/>
                  </a:lnTo>
                  <a:close/>
                </a:path>
                <a:path w="4182109" h="294639">
                  <a:moveTo>
                    <a:pt x="1046988" y="141732"/>
                  </a:moveTo>
                  <a:lnTo>
                    <a:pt x="1021207" y="90805"/>
                  </a:lnTo>
                  <a:lnTo>
                    <a:pt x="1013841" y="109270"/>
                  </a:lnTo>
                  <a:lnTo>
                    <a:pt x="1046988" y="141732"/>
                  </a:lnTo>
                  <a:close/>
                </a:path>
                <a:path w="4182109" h="294639">
                  <a:moveTo>
                    <a:pt x="1246632" y="204978"/>
                  </a:moveTo>
                  <a:lnTo>
                    <a:pt x="1228979" y="208153"/>
                  </a:lnTo>
                  <a:lnTo>
                    <a:pt x="1235837" y="184404"/>
                  </a:lnTo>
                  <a:lnTo>
                    <a:pt x="1210056" y="224028"/>
                  </a:lnTo>
                  <a:lnTo>
                    <a:pt x="1230376" y="217678"/>
                  </a:lnTo>
                  <a:lnTo>
                    <a:pt x="1219581" y="266700"/>
                  </a:lnTo>
                  <a:lnTo>
                    <a:pt x="1246632" y="204978"/>
                  </a:lnTo>
                  <a:close/>
                </a:path>
                <a:path w="4182109" h="294639">
                  <a:moveTo>
                    <a:pt x="1416532" y="214655"/>
                  </a:moveTo>
                  <a:lnTo>
                    <a:pt x="1395984" y="172212"/>
                  </a:lnTo>
                  <a:lnTo>
                    <a:pt x="1405382" y="228866"/>
                  </a:lnTo>
                  <a:lnTo>
                    <a:pt x="1416532" y="214655"/>
                  </a:lnTo>
                  <a:close/>
                </a:path>
                <a:path w="4182109" h="294639">
                  <a:moveTo>
                    <a:pt x="1736559" y="214998"/>
                  </a:moveTo>
                  <a:lnTo>
                    <a:pt x="1714500" y="172212"/>
                  </a:lnTo>
                  <a:lnTo>
                    <a:pt x="1724279" y="228866"/>
                  </a:lnTo>
                  <a:lnTo>
                    <a:pt x="1736559" y="214998"/>
                  </a:lnTo>
                  <a:close/>
                </a:path>
                <a:path w="4182109" h="294639">
                  <a:moveTo>
                    <a:pt x="1789176" y="106680"/>
                  </a:moveTo>
                  <a:lnTo>
                    <a:pt x="1761998" y="57277"/>
                  </a:lnTo>
                  <a:lnTo>
                    <a:pt x="1756003" y="74879"/>
                  </a:lnTo>
                  <a:lnTo>
                    <a:pt x="1789176" y="106680"/>
                  </a:lnTo>
                  <a:close/>
                </a:path>
                <a:path w="4182109" h="294639">
                  <a:moveTo>
                    <a:pt x="1865376" y="160782"/>
                  </a:moveTo>
                  <a:lnTo>
                    <a:pt x="1847723" y="165481"/>
                  </a:lnTo>
                  <a:lnTo>
                    <a:pt x="1854581" y="141732"/>
                  </a:lnTo>
                  <a:lnTo>
                    <a:pt x="1828800" y="181356"/>
                  </a:lnTo>
                  <a:lnTo>
                    <a:pt x="1849120" y="173355"/>
                  </a:lnTo>
                  <a:lnTo>
                    <a:pt x="1838325" y="224028"/>
                  </a:lnTo>
                  <a:lnTo>
                    <a:pt x="1865376" y="160782"/>
                  </a:lnTo>
                  <a:close/>
                </a:path>
                <a:path w="4182109" h="294639">
                  <a:moveTo>
                    <a:pt x="1919782" y="39890"/>
                  </a:moveTo>
                  <a:lnTo>
                    <a:pt x="1895856" y="0"/>
                  </a:lnTo>
                  <a:lnTo>
                    <a:pt x="1909572" y="55118"/>
                  </a:lnTo>
                  <a:lnTo>
                    <a:pt x="1919782" y="39890"/>
                  </a:lnTo>
                  <a:close/>
                </a:path>
                <a:path w="4182109" h="294639">
                  <a:moveTo>
                    <a:pt x="2019300" y="120396"/>
                  </a:moveTo>
                  <a:lnTo>
                    <a:pt x="1998243" y="164528"/>
                  </a:lnTo>
                  <a:lnTo>
                    <a:pt x="2009902" y="179451"/>
                  </a:lnTo>
                  <a:lnTo>
                    <a:pt x="2019300" y="120396"/>
                  </a:lnTo>
                  <a:close/>
                </a:path>
                <a:path w="4182109" h="294639">
                  <a:moveTo>
                    <a:pt x="2136648" y="208026"/>
                  </a:moveTo>
                  <a:lnTo>
                    <a:pt x="2118233" y="212725"/>
                  </a:lnTo>
                  <a:lnTo>
                    <a:pt x="2125345" y="188976"/>
                  </a:lnTo>
                  <a:lnTo>
                    <a:pt x="2097024" y="228600"/>
                  </a:lnTo>
                  <a:lnTo>
                    <a:pt x="2118233" y="220599"/>
                  </a:lnTo>
                  <a:lnTo>
                    <a:pt x="2108327" y="271272"/>
                  </a:lnTo>
                  <a:lnTo>
                    <a:pt x="2136648" y="208026"/>
                  </a:lnTo>
                  <a:close/>
                </a:path>
                <a:path w="4182109" h="294639">
                  <a:moveTo>
                    <a:pt x="2189988" y="64008"/>
                  </a:moveTo>
                  <a:lnTo>
                    <a:pt x="2140077" y="57912"/>
                  </a:lnTo>
                  <a:lnTo>
                    <a:pt x="2148255" y="74104"/>
                  </a:lnTo>
                  <a:lnTo>
                    <a:pt x="2189988" y="64008"/>
                  </a:lnTo>
                  <a:close/>
                </a:path>
                <a:path w="4182109" h="294639">
                  <a:moveTo>
                    <a:pt x="2427732" y="237744"/>
                  </a:moveTo>
                  <a:lnTo>
                    <a:pt x="2400554" y="198120"/>
                  </a:lnTo>
                  <a:lnTo>
                    <a:pt x="2407285" y="221869"/>
                  </a:lnTo>
                  <a:lnTo>
                    <a:pt x="2389632" y="217170"/>
                  </a:lnTo>
                  <a:lnTo>
                    <a:pt x="2418207" y="278892"/>
                  </a:lnTo>
                  <a:lnTo>
                    <a:pt x="2407285" y="229743"/>
                  </a:lnTo>
                  <a:lnTo>
                    <a:pt x="2427732" y="237744"/>
                  </a:lnTo>
                  <a:close/>
                </a:path>
                <a:path w="4182109" h="294639">
                  <a:moveTo>
                    <a:pt x="2663952" y="190500"/>
                  </a:moveTo>
                  <a:lnTo>
                    <a:pt x="2639339" y="231076"/>
                  </a:lnTo>
                  <a:lnTo>
                    <a:pt x="2650236" y="247269"/>
                  </a:lnTo>
                  <a:lnTo>
                    <a:pt x="2663952" y="190500"/>
                  </a:lnTo>
                  <a:close/>
                </a:path>
                <a:path w="4182109" h="294639">
                  <a:moveTo>
                    <a:pt x="2753690" y="60845"/>
                  </a:moveTo>
                  <a:lnTo>
                    <a:pt x="2729484" y="19812"/>
                  </a:lnTo>
                  <a:lnTo>
                    <a:pt x="2743200" y="76581"/>
                  </a:lnTo>
                  <a:lnTo>
                    <a:pt x="2753690" y="60845"/>
                  </a:lnTo>
                  <a:close/>
                </a:path>
                <a:path w="4182109" h="294639">
                  <a:moveTo>
                    <a:pt x="2849880" y="136398"/>
                  </a:moveTo>
                  <a:lnTo>
                    <a:pt x="2832227" y="141097"/>
                  </a:lnTo>
                  <a:lnTo>
                    <a:pt x="2840355" y="117348"/>
                  </a:lnTo>
                  <a:lnTo>
                    <a:pt x="2811780" y="156972"/>
                  </a:lnTo>
                  <a:lnTo>
                    <a:pt x="2833497" y="148971"/>
                  </a:lnTo>
                  <a:lnTo>
                    <a:pt x="2822702" y="199644"/>
                  </a:lnTo>
                  <a:lnTo>
                    <a:pt x="2849880" y="136398"/>
                  </a:lnTo>
                  <a:close/>
                </a:path>
                <a:path w="4182109" h="294639">
                  <a:moveTo>
                    <a:pt x="2945892" y="70866"/>
                  </a:moveTo>
                  <a:lnTo>
                    <a:pt x="2917317" y="7620"/>
                  </a:lnTo>
                  <a:lnTo>
                    <a:pt x="2928239" y="58293"/>
                  </a:lnTo>
                  <a:lnTo>
                    <a:pt x="2907792" y="50292"/>
                  </a:lnTo>
                  <a:lnTo>
                    <a:pt x="2934970" y="89916"/>
                  </a:lnTo>
                  <a:lnTo>
                    <a:pt x="2928239" y="66167"/>
                  </a:lnTo>
                  <a:lnTo>
                    <a:pt x="2945892" y="70866"/>
                  </a:lnTo>
                  <a:close/>
                </a:path>
                <a:path w="4182109" h="294639">
                  <a:moveTo>
                    <a:pt x="3148584" y="54864"/>
                  </a:moveTo>
                  <a:lnTo>
                    <a:pt x="3127527" y="98996"/>
                  </a:lnTo>
                  <a:lnTo>
                    <a:pt x="3139186" y="113919"/>
                  </a:lnTo>
                  <a:lnTo>
                    <a:pt x="3148584" y="54864"/>
                  </a:lnTo>
                  <a:close/>
                </a:path>
                <a:path w="4182109" h="294639">
                  <a:moveTo>
                    <a:pt x="3290316" y="220218"/>
                  </a:moveTo>
                  <a:lnTo>
                    <a:pt x="3272663" y="224929"/>
                  </a:lnTo>
                  <a:lnTo>
                    <a:pt x="3280791" y="199644"/>
                  </a:lnTo>
                  <a:lnTo>
                    <a:pt x="3252216" y="240804"/>
                  </a:lnTo>
                  <a:lnTo>
                    <a:pt x="3273933" y="232918"/>
                  </a:lnTo>
                  <a:lnTo>
                    <a:pt x="3263138" y="281940"/>
                  </a:lnTo>
                  <a:lnTo>
                    <a:pt x="3290316" y="220218"/>
                  </a:lnTo>
                  <a:close/>
                </a:path>
                <a:path w="4182109" h="294639">
                  <a:moveTo>
                    <a:pt x="3535680" y="193548"/>
                  </a:moveTo>
                  <a:lnTo>
                    <a:pt x="3515106" y="236677"/>
                  </a:lnTo>
                  <a:lnTo>
                    <a:pt x="3526282" y="251079"/>
                  </a:lnTo>
                  <a:lnTo>
                    <a:pt x="3535680" y="193548"/>
                  </a:lnTo>
                  <a:close/>
                </a:path>
                <a:path w="4182109" h="294639">
                  <a:moveTo>
                    <a:pt x="3567684" y="80772"/>
                  </a:moveTo>
                  <a:lnTo>
                    <a:pt x="3543935" y="122326"/>
                  </a:lnTo>
                  <a:lnTo>
                    <a:pt x="3554349" y="138430"/>
                  </a:lnTo>
                  <a:lnTo>
                    <a:pt x="3567684" y="80772"/>
                  </a:lnTo>
                  <a:close/>
                </a:path>
                <a:path w="4182109" h="294639">
                  <a:moveTo>
                    <a:pt x="3764280" y="160782"/>
                  </a:moveTo>
                  <a:lnTo>
                    <a:pt x="3745992" y="165481"/>
                  </a:lnTo>
                  <a:lnTo>
                    <a:pt x="3754374" y="141732"/>
                  </a:lnTo>
                  <a:lnTo>
                    <a:pt x="3726180" y="181356"/>
                  </a:lnTo>
                  <a:lnTo>
                    <a:pt x="3747389" y="173355"/>
                  </a:lnTo>
                  <a:lnTo>
                    <a:pt x="3736086" y="224028"/>
                  </a:lnTo>
                  <a:lnTo>
                    <a:pt x="3764280" y="160782"/>
                  </a:lnTo>
                  <a:close/>
                </a:path>
                <a:path w="4182109" h="294639">
                  <a:moveTo>
                    <a:pt x="3774948" y="53975"/>
                  </a:moveTo>
                  <a:lnTo>
                    <a:pt x="3747770" y="13716"/>
                  </a:lnTo>
                  <a:lnTo>
                    <a:pt x="3754501" y="37846"/>
                  </a:lnTo>
                  <a:lnTo>
                    <a:pt x="3736848" y="33020"/>
                  </a:lnTo>
                  <a:lnTo>
                    <a:pt x="3765423" y="97536"/>
                  </a:lnTo>
                  <a:lnTo>
                    <a:pt x="3754501" y="45974"/>
                  </a:lnTo>
                  <a:lnTo>
                    <a:pt x="3774948" y="53975"/>
                  </a:lnTo>
                  <a:close/>
                </a:path>
                <a:path w="4182109" h="294639">
                  <a:moveTo>
                    <a:pt x="4030980" y="119634"/>
                  </a:moveTo>
                  <a:lnTo>
                    <a:pt x="4012692" y="124333"/>
                  </a:lnTo>
                  <a:lnTo>
                    <a:pt x="4021074" y="100584"/>
                  </a:lnTo>
                  <a:lnTo>
                    <a:pt x="3992880" y="140208"/>
                  </a:lnTo>
                  <a:lnTo>
                    <a:pt x="4014089" y="132207"/>
                  </a:lnTo>
                  <a:lnTo>
                    <a:pt x="4002786" y="181356"/>
                  </a:lnTo>
                  <a:lnTo>
                    <a:pt x="4030980" y="119634"/>
                  </a:lnTo>
                  <a:close/>
                </a:path>
                <a:path w="4182109" h="294639">
                  <a:moveTo>
                    <a:pt x="4181856" y="233184"/>
                  </a:moveTo>
                  <a:lnTo>
                    <a:pt x="4154805" y="193548"/>
                  </a:lnTo>
                  <a:lnTo>
                    <a:pt x="4162933" y="217309"/>
                  </a:lnTo>
                  <a:lnTo>
                    <a:pt x="4145280" y="212610"/>
                  </a:lnTo>
                  <a:lnTo>
                    <a:pt x="4172331" y="274320"/>
                  </a:lnTo>
                  <a:lnTo>
                    <a:pt x="4161536" y="225171"/>
                  </a:lnTo>
                  <a:lnTo>
                    <a:pt x="4181856" y="233184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1687555" y="2336291"/>
              <a:ext cx="204470" cy="1774189"/>
            </a:xfrm>
            <a:custGeom>
              <a:avLst/>
              <a:gdLst/>
              <a:ahLst/>
              <a:cxnLst/>
              <a:rect l="l" t="t" r="r" b="b"/>
              <a:pathLst>
                <a:path w="204470" h="1774189">
                  <a:moveTo>
                    <a:pt x="80645" y="0"/>
                  </a:moveTo>
                  <a:lnTo>
                    <a:pt x="0" y="0"/>
                  </a:lnTo>
                  <a:lnTo>
                    <a:pt x="0" y="38481"/>
                  </a:lnTo>
                  <a:lnTo>
                    <a:pt x="80645" y="38481"/>
                  </a:lnTo>
                  <a:lnTo>
                    <a:pt x="113837" y="45126"/>
                  </a:lnTo>
                  <a:lnTo>
                    <a:pt x="140922" y="63261"/>
                  </a:lnTo>
                  <a:lnTo>
                    <a:pt x="159172" y="90183"/>
                  </a:lnTo>
                  <a:lnTo>
                    <a:pt x="165862" y="123190"/>
                  </a:lnTo>
                  <a:lnTo>
                    <a:pt x="165862" y="1773936"/>
                  </a:lnTo>
                  <a:lnTo>
                    <a:pt x="204216" y="1773936"/>
                  </a:lnTo>
                  <a:lnTo>
                    <a:pt x="204216" y="123190"/>
                  </a:lnTo>
                  <a:lnTo>
                    <a:pt x="194534" y="75277"/>
                  </a:lnTo>
                  <a:lnTo>
                    <a:pt x="168100" y="36115"/>
                  </a:lnTo>
                  <a:lnTo>
                    <a:pt x="128831" y="9693"/>
                  </a:lnTo>
                  <a:lnTo>
                    <a:pt x="8064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82122" y="2420746"/>
              <a:ext cx="1206500" cy="1127378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11420734" y="2327757"/>
              <a:ext cx="310515" cy="291465"/>
            </a:xfrm>
            <a:custGeom>
              <a:avLst/>
              <a:gdLst/>
              <a:ahLst/>
              <a:cxnLst/>
              <a:rect l="l" t="t" r="r" b="b"/>
              <a:pathLst>
                <a:path w="310515" h="291464">
                  <a:moveTo>
                    <a:pt x="147790" y="22219"/>
                  </a:moveTo>
                  <a:lnTo>
                    <a:pt x="78047" y="32613"/>
                  </a:lnTo>
                  <a:lnTo>
                    <a:pt x="5709" y="67843"/>
                  </a:lnTo>
                  <a:lnTo>
                    <a:pt x="6598" y="68732"/>
                  </a:lnTo>
                  <a:lnTo>
                    <a:pt x="0" y="87425"/>
                  </a:lnTo>
                  <a:lnTo>
                    <a:pt x="26475" y="159958"/>
                  </a:lnTo>
                  <a:lnTo>
                    <a:pt x="56382" y="205511"/>
                  </a:lnTo>
                  <a:lnTo>
                    <a:pt x="92108" y="246477"/>
                  </a:lnTo>
                  <a:lnTo>
                    <a:pt x="126168" y="275965"/>
                  </a:lnTo>
                  <a:lnTo>
                    <a:pt x="155180" y="291308"/>
                  </a:lnTo>
                  <a:lnTo>
                    <a:pt x="175762" y="289839"/>
                  </a:lnTo>
                  <a:lnTo>
                    <a:pt x="228961" y="229614"/>
                  </a:lnTo>
                  <a:lnTo>
                    <a:pt x="257216" y="165221"/>
                  </a:lnTo>
                  <a:lnTo>
                    <a:pt x="268398" y="113924"/>
                  </a:lnTo>
                  <a:lnTo>
                    <a:pt x="270377" y="92989"/>
                  </a:lnTo>
                  <a:lnTo>
                    <a:pt x="308477" y="65049"/>
                  </a:lnTo>
                  <a:lnTo>
                    <a:pt x="310449" y="59489"/>
                  </a:lnTo>
                  <a:lnTo>
                    <a:pt x="308350" y="49905"/>
                  </a:lnTo>
                  <a:lnTo>
                    <a:pt x="302726" y="37796"/>
                  </a:lnTo>
                  <a:lnTo>
                    <a:pt x="296454" y="28219"/>
                  </a:lnTo>
                  <a:lnTo>
                    <a:pt x="221101" y="28219"/>
                  </a:lnTo>
                  <a:lnTo>
                    <a:pt x="200340" y="24731"/>
                  </a:lnTo>
                  <a:lnTo>
                    <a:pt x="147790" y="22219"/>
                  </a:lnTo>
                  <a:close/>
                </a:path>
                <a:path w="310515" h="291464">
                  <a:moveTo>
                    <a:pt x="265122" y="0"/>
                  </a:moveTo>
                  <a:lnTo>
                    <a:pt x="259201" y="406"/>
                  </a:lnTo>
                  <a:lnTo>
                    <a:pt x="221101" y="28219"/>
                  </a:lnTo>
                  <a:lnTo>
                    <a:pt x="296454" y="28219"/>
                  </a:lnTo>
                  <a:lnTo>
                    <a:pt x="294126" y="24663"/>
                  </a:lnTo>
                  <a:lnTo>
                    <a:pt x="283775" y="12854"/>
                  </a:lnTo>
                  <a:lnTo>
                    <a:pt x="273710" y="4391"/>
                  </a:lnTo>
                  <a:lnTo>
                    <a:pt x="26512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1255" y="6379464"/>
              <a:ext cx="230124" cy="173736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7319871" y="6310883"/>
              <a:ext cx="312420" cy="401320"/>
            </a:xfrm>
            <a:custGeom>
              <a:avLst/>
              <a:gdLst/>
              <a:ahLst/>
              <a:cxnLst/>
              <a:rect l="l" t="t" r="r" b="b"/>
              <a:pathLst>
                <a:path w="312420" h="401320">
                  <a:moveTo>
                    <a:pt x="269990" y="113068"/>
                  </a:moveTo>
                  <a:lnTo>
                    <a:pt x="82674" y="113068"/>
                  </a:lnTo>
                  <a:lnTo>
                    <a:pt x="115306" y="114490"/>
                  </a:lnTo>
                  <a:lnTo>
                    <a:pt x="148198" y="124929"/>
                  </a:lnTo>
                  <a:lnTo>
                    <a:pt x="208387" y="177008"/>
                  </a:lnTo>
                  <a:lnTo>
                    <a:pt x="232514" y="220733"/>
                  </a:lnTo>
                  <a:lnTo>
                    <a:pt x="250543" y="277635"/>
                  </a:lnTo>
                  <a:lnTo>
                    <a:pt x="260885" y="348754"/>
                  </a:lnTo>
                  <a:lnTo>
                    <a:pt x="244284" y="355742"/>
                  </a:lnTo>
                  <a:lnTo>
                    <a:pt x="231040" y="367258"/>
                  </a:lnTo>
                  <a:lnTo>
                    <a:pt x="222273" y="382537"/>
                  </a:lnTo>
                  <a:lnTo>
                    <a:pt x="219102" y="400811"/>
                  </a:lnTo>
                  <a:lnTo>
                    <a:pt x="286920" y="400811"/>
                  </a:lnTo>
                  <a:lnTo>
                    <a:pt x="312320" y="267703"/>
                  </a:lnTo>
                  <a:lnTo>
                    <a:pt x="306149" y="262289"/>
                  </a:lnTo>
                  <a:lnTo>
                    <a:pt x="292572" y="245024"/>
                  </a:lnTo>
                  <a:lnTo>
                    <a:pt x="278995" y="214371"/>
                  </a:lnTo>
                  <a:lnTo>
                    <a:pt x="272823" y="168795"/>
                  </a:lnTo>
                  <a:lnTo>
                    <a:pt x="272823" y="124927"/>
                  </a:lnTo>
                  <a:lnTo>
                    <a:pt x="269990" y="113068"/>
                  </a:lnTo>
                  <a:close/>
                </a:path>
                <a:path w="312420" h="401320">
                  <a:moveTo>
                    <a:pt x="242978" y="0"/>
                  </a:moveTo>
                  <a:lnTo>
                    <a:pt x="24538" y="0"/>
                  </a:lnTo>
                  <a:lnTo>
                    <a:pt x="16359" y="26339"/>
                  </a:lnTo>
                  <a:lnTo>
                    <a:pt x="2726" y="81332"/>
                  </a:lnTo>
                  <a:lnTo>
                    <a:pt x="0" y="128935"/>
                  </a:lnTo>
                  <a:lnTo>
                    <a:pt x="24538" y="133108"/>
                  </a:lnTo>
                  <a:lnTo>
                    <a:pt x="51889" y="119621"/>
                  </a:lnTo>
                  <a:lnTo>
                    <a:pt x="82674" y="113068"/>
                  </a:lnTo>
                  <a:lnTo>
                    <a:pt x="269990" y="113068"/>
                  </a:lnTo>
                  <a:lnTo>
                    <a:pt x="242978" y="0"/>
                  </a:lnTo>
                  <a:close/>
                </a:path>
              </a:pathLst>
            </a:custGeom>
            <a:solidFill>
              <a:srgbClr val="DD5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8875" y="6021668"/>
              <a:ext cx="123444" cy="121575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7060692" y="6065520"/>
              <a:ext cx="619125" cy="448309"/>
            </a:xfrm>
            <a:custGeom>
              <a:avLst/>
              <a:gdLst/>
              <a:ahLst/>
              <a:cxnLst/>
              <a:rect l="l" t="t" r="r" b="b"/>
              <a:pathLst>
                <a:path w="619125" h="448309">
                  <a:moveTo>
                    <a:pt x="618744" y="286753"/>
                  </a:moveTo>
                  <a:lnTo>
                    <a:pt x="609587" y="242252"/>
                  </a:lnTo>
                  <a:lnTo>
                    <a:pt x="584720" y="206209"/>
                  </a:lnTo>
                  <a:lnTo>
                    <a:pt x="549325" y="182956"/>
                  </a:lnTo>
                  <a:lnTo>
                    <a:pt x="503174" y="173253"/>
                  </a:lnTo>
                  <a:lnTo>
                    <a:pt x="146304" y="173253"/>
                  </a:lnTo>
                  <a:lnTo>
                    <a:pt x="146304" y="151587"/>
                  </a:lnTo>
                  <a:lnTo>
                    <a:pt x="195326" y="151587"/>
                  </a:lnTo>
                  <a:lnTo>
                    <a:pt x="209118" y="148475"/>
                  </a:lnTo>
                  <a:lnTo>
                    <a:pt x="220510" y="140119"/>
                  </a:lnTo>
                  <a:lnTo>
                    <a:pt x="228269" y="127965"/>
                  </a:lnTo>
                  <a:lnTo>
                    <a:pt x="231140" y="113512"/>
                  </a:lnTo>
                  <a:lnTo>
                    <a:pt x="231140" y="61976"/>
                  </a:lnTo>
                  <a:lnTo>
                    <a:pt x="222885" y="61976"/>
                  </a:lnTo>
                  <a:lnTo>
                    <a:pt x="216496" y="56299"/>
                  </a:lnTo>
                  <a:lnTo>
                    <a:pt x="209677" y="51816"/>
                  </a:lnTo>
                  <a:lnTo>
                    <a:pt x="205409" y="50038"/>
                  </a:lnTo>
                  <a:lnTo>
                    <a:pt x="202552" y="48856"/>
                  </a:lnTo>
                  <a:lnTo>
                    <a:pt x="195326" y="47790"/>
                  </a:lnTo>
                  <a:lnTo>
                    <a:pt x="153543" y="47790"/>
                  </a:lnTo>
                  <a:lnTo>
                    <a:pt x="153543" y="50038"/>
                  </a:lnTo>
                  <a:lnTo>
                    <a:pt x="151384" y="50038"/>
                  </a:lnTo>
                  <a:lnTo>
                    <a:pt x="147218" y="30251"/>
                  </a:lnTo>
                  <a:lnTo>
                    <a:pt x="135991" y="14376"/>
                  </a:lnTo>
                  <a:lnTo>
                    <a:pt x="119608" y="3835"/>
                  </a:lnTo>
                  <a:lnTo>
                    <a:pt x="99949" y="0"/>
                  </a:lnTo>
                  <a:lnTo>
                    <a:pt x="53721" y="0"/>
                  </a:lnTo>
                  <a:lnTo>
                    <a:pt x="33083" y="4178"/>
                  </a:lnTo>
                  <a:lnTo>
                    <a:pt x="16802" y="15405"/>
                  </a:lnTo>
                  <a:lnTo>
                    <a:pt x="6121" y="31826"/>
                  </a:lnTo>
                  <a:lnTo>
                    <a:pt x="2286" y="51523"/>
                  </a:lnTo>
                  <a:lnTo>
                    <a:pt x="2286" y="73926"/>
                  </a:lnTo>
                  <a:lnTo>
                    <a:pt x="0" y="73926"/>
                  </a:lnTo>
                  <a:lnTo>
                    <a:pt x="0" y="194906"/>
                  </a:lnTo>
                  <a:lnTo>
                    <a:pt x="4699" y="241528"/>
                  </a:lnTo>
                  <a:lnTo>
                    <a:pt x="18173" y="284962"/>
                  </a:lnTo>
                  <a:lnTo>
                    <a:pt x="39509" y="324281"/>
                  </a:lnTo>
                  <a:lnTo>
                    <a:pt x="67754" y="358546"/>
                  </a:lnTo>
                  <a:lnTo>
                    <a:pt x="101968" y="386829"/>
                  </a:lnTo>
                  <a:lnTo>
                    <a:pt x="141224" y="408190"/>
                  </a:lnTo>
                  <a:lnTo>
                    <a:pt x="184594" y="421703"/>
                  </a:lnTo>
                  <a:lnTo>
                    <a:pt x="231140" y="426402"/>
                  </a:lnTo>
                  <a:lnTo>
                    <a:pt x="284086" y="420204"/>
                  </a:lnTo>
                  <a:lnTo>
                    <a:pt x="332790" y="402602"/>
                  </a:lnTo>
                  <a:lnTo>
                    <a:pt x="375666" y="375119"/>
                  </a:lnTo>
                  <a:lnTo>
                    <a:pt x="411137" y="339229"/>
                  </a:lnTo>
                  <a:lnTo>
                    <a:pt x="437642" y="296468"/>
                  </a:lnTo>
                  <a:lnTo>
                    <a:pt x="445770" y="294970"/>
                  </a:lnTo>
                  <a:lnTo>
                    <a:pt x="461391" y="294970"/>
                  </a:lnTo>
                  <a:lnTo>
                    <a:pt x="510451" y="302653"/>
                  </a:lnTo>
                  <a:lnTo>
                    <a:pt x="553148" y="324129"/>
                  </a:lnTo>
                  <a:lnTo>
                    <a:pt x="587044" y="357073"/>
                  </a:lnTo>
                  <a:lnTo>
                    <a:pt x="609727" y="399161"/>
                  </a:lnTo>
                  <a:lnTo>
                    <a:pt x="618744" y="448056"/>
                  </a:lnTo>
                  <a:lnTo>
                    <a:pt x="618744" y="294970"/>
                  </a:lnTo>
                  <a:lnTo>
                    <a:pt x="618744" y="286753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7174991" y="6105144"/>
              <a:ext cx="20320" cy="18415"/>
            </a:xfrm>
            <a:custGeom>
              <a:avLst/>
              <a:gdLst/>
              <a:ahLst/>
              <a:cxnLst/>
              <a:rect l="l" t="t" r="r" b="b"/>
              <a:pathLst>
                <a:path w="20320" h="18414">
                  <a:moveTo>
                    <a:pt x="15621" y="0"/>
                  </a:moveTo>
                  <a:lnTo>
                    <a:pt x="4063" y="0"/>
                  </a:lnTo>
                  <a:lnTo>
                    <a:pt x="0" y="4571"/>
                  </a:lnTo>
                  <a:lnTo>
                    <a:pt x="0" y="14477"/>
                  </a:lnTo>
                  <a:lnTo>
                    <a:pt x="4063" y="18287"/>
                  </a:lnTo>
                  <a:lnTo>
                    <a:pt x="15621" y="18287"/>
                  </a:lnTo>
                  <a:lnTo>
                    <a:pt x="19811" y="14477"/>
                  </a:lnTo>
                  <a:lnTo>
                    <a:pt x="19811" y="8381"/>
                  </a:lnTo>
                  <a:lnTo>
                    <a:pt x="19811" y="4571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001091" y="6065520"/>
              <a:ext cx="206375" cy="219710"/>
            </a:xfrm>
            <a:custGeom>
              <a:avLst/>
              <a:gdLst/>
              <a:ahLst/>
              <a:cxnLst/>
              <a:rect l="l" t="t" r="r" b="b"/>
              <a:pathLst>
                <a:path w="206375" h="219710">
                  <a:moveTo>
                    <a:pt x="123609" y="0"/>
                  </a:moveTo>
                  <a:lnTo>
                    <a:pt x="65570" y="0"/>
                  </a:lnTo>
                  <a:lnTo>
                    <a:pt x="24511" y="19291"/>
                  </a:lnTo>
                  <a:lnTo>
                    <a:pt x="5410" y="61734"/>
                  </a:lnTo>
                  <a:lnTo>
                    <a:pt x="0" y="104165"/>
                  </a:lnTo>
                  <a:lnTo>
                    <a:pt x="38" y="123444"/>
                  </a:lnTo>
                  <a:lnTo>
                    <a:pt x="47891" y="113741"/>
                  </a:lnTo>
                  <a:lnTo>
                    <a:pt x="87198" y="87261"/>
                  </a:lnTo>
                  <a:lnTo>
                    <a:pt x="113817" y="48018"/>
                  </a:lnTo>
                  <a:lnTo>
                    <a:pt x="123609" y="0"/>
                  </a:lnTo>
                  <a:close/>
                </a:path>
                <a:path w="206375" h="219710">
                  <a:moveTo>
                    <a:pt x="205905" y="152400"/>
                  </a:moveTo>
                  <a:lnTo>
                    <a:pt x="135801" y="152400"/>
                  </a:lnTo>
                  <a:lnTo>
                    <a:pt x="137731" y="162890"/>
                  </a:lnTo>
                  <a:lnTo>
                    <a:pt x="146799" y="185928"/>
                  </a:lnTo>
                  <a:lnTo>
                    <a:pt x="167894" y="208978"/>
                  </a:lnTo>
                  <a:lnTo>
                    <a:pt x="205905" y="219456"/>
                  </a:lnTo>
                  <a:lnTo>
                    <a:pt x="205905" y="152400"/>
                  </a:lnTo>
                  <a:close/>
                </a:path>
              </a:pathLst>
            </a:custGeom>
            <a:solidFill>
              <a:srgbClr val="FF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008876" y="6031991"/>
              <a:ext cx="767080" cy="680085"/>
            </a:xfrm>
            <a:custGeom>
              <a:avLst/>
              <a:gdLst/>
              <a:ahLst/>
              <a:cxnLst/>
              <a:rect l="l" t="t" r="r" b="b"/>
              <a:pathLst>
                <a:path w="767079" h="680084">
                  <a:moveTo>
                    <a:pt x="219456" y="390144"/>
                  </a:moveTo>
                  <a:lnTo>
                    <a:pt x="141224" y="390144"/>
                  </a:lnTo>
                  <a:lnTo>
                    <a:pt x="64160" y="635508"/>
                  </a:lnTo>
                  <a:lnTo>
                    <a:pt x="44323" y="635508"/>
                  </a:lnTo>
                  <a:lnTo>
                    <a:pt x="27266" y="639051"/>
                  </a:lnTo>
                  <a:lnTo>
                    <a:pt x="13157" y="648614"/>
                  </a:lnTo>
                  <a:lnTo>
                    <a:pt x="3543" y="662686"/>
                  </a:lnTo>
                  <a:lnTo>
                    <a:pt x="0" y="679704"/>
                  </a:lnTo>
                  <a:lnTo>
                    <a:pt x="50292" y="679704"/>
                  </a:lnTo>
                  <a:lnTo>
                    <a:pt x="81788" y="679704"/>
                  </a:lnTo>
                  <a:lnTo>
                    <a:pt x="91821" y="679704"/>
                  </a:lnTo>
                  <a:lnTo>
                    <a:pt x="219456" y="390144"/>
                  </a:lnTo>
                  <a:close/>
                </a:path>
                <a:path w="767079" h="680084">
                  <a:moveTo>
                    <a:pt x="711708" y="546100"/>
                  </a:moveTo>
                  <a:lnTo>
                    <a:pt x="705154" y="540702"/>
                  </a:lnTo>
                  <a:lnTo>
                    <a:pt x="690753" y="523455"/>
                  </a:lnTo>
                  <a:lnTo>
                    <a:pt x="676338" y="492836"/>
                  </a:lnTo>
                  <a:lnTo>
                    <a:pt x="669798" y="447319"/>
                  </a:lnTo>
                  <a:lnTo>
                    <a:pt x="669798" y="419100"/>
                  </a:lnTo>
                  <a:lnTo>
                    <a:pt x="669798" y="403821"/>
                  </a:lnTo>
                  <a:lnTo>
                    <a:pt x="641477" y="278892"/>
                  </a:lnTo>
                  <a:lnTo>
                    <a:pt x="421513" y="278892"/>
                  </a:lnTo>
                  <a:lnTo>
                    <a:pt x="413448" y="305244"/>
                  </a:lnTo>
                  <a:lnTo>
                    <a:pt x="400024" y="360235"/>
                  </a:lnTo>
                  <a:lnTo>
                    <a:pt x="397344" y="407835"/>
                  </a:lnTo>
                  <a:lnTo>
                    <a:pt x="421513" y="412013"/>
                  </a:lnTo>
                  <a:lnTo>
                    <a:pt x="445846" y="399821"/>
                  </a:lnTo>
                  <a:lnTo>
                    <a:pt x="472795" y="392912"/>
                  </a:lnTo>
                  <a:lnTo>
                    <a:pt x="530390" y="397662"/>
                  </a:lnTo>
                  <a:lnTo>
                    <a:pt x="585965" y="431609"/>
                  </a:lnTo>
                  <a:lnTo>
                    <a:pt x="610400" y="461238"/>
                  </a:lnTo>
                  <a:lnTo>
                    <a:pt x="631215" y="500176"/>
                  </a:lnTo>
                  <a:lnTo>
                    <a:pt x="647369" y="549122"/>
                  </a:lnTo>
                  <a:lnTo>
                    <a:pt x="657821" y="608749"/>
                  </a:lnTo>
                  <a:lnTo>
                    <a:pt x="658876" y="628942"/>
                  </a:lnTo>
                  <a:lnTo>
                    <a:pt x="650646" y="630542"/>
                  </a:lnTo>
                  <a:lnTo>
                    <a:pt x="633222" y="641934"/>
                  </a:lnTo>
                  <a:lnTo>
                    <a:pt x="621499" y="658876"/>
                  </a:lnTo>
                  <a:lnTo>
                    <a:pt x="617220" y="679704"/>
                  </a:lnTo>
                  <a:lnTo>
                    <a:pt x="661543" y="679704"/>
                  </a:lnTo>
                  <a:lnTo>
                    <a:pt x="672084" y="679704"/>
                  </a:lnTo>
                  <a:lnTo>
                    <a:pt x="672084" y="679043"/>
                  </a:lnTo>
                  <a:lnTo>
                    <a:pt x="685546" y="679043"/>
                  </a:lnTo>
                  <a:lnTo>
                    <a:pt x="711708" y="546100"/>
                  </a:lnTo>
                  <a:close/>
                </a:path>
                <a:path w="767079" h="680084">
                  <a:moveTo>
                    <a:pt x="766572" y="137922"/>
                  </a:moveTo>
                  <a:lnTo>
                    <a:pt x="759625" y="94221"/>
                  </a:lnTo>
                  <a:lnTo>
                    <a:pt x="740257" y="56349"/>
                  </a:lnTo>
                  <a:lnTo>
                    <a:pt x="710692" y="26530"/>
                  </a:lnTo>
                  <a:lnTo>
                    <a:pt x="673125" y="7010"/>
                  </a:lnTo>
                  <a:lnTo>
                    <a:pt x="629793" y="0"/>
                  </a:lnTo>
                  <a:lnTo>
                    <a:pt x="620141" y="0"/>
                  </a:lnTo>
                  <a:lnTo>
                    <a:pt x="614172" y="7493"/>
                  </a:lnTo>
                  <a:lnTo>
                    <a:pt x="614172" y="27736"/>
                  </a:lnTo>
                  <a:lnTo>
                    <a:pt x="620141" y="33731"/>
                  </a:lnTo>
                  <a:lnTo>
                    <a:pt x="629793" y="33731"/>
                  </a:lnTo>
                  <a:lnTo>
                    <a:pt x="670420" y="42113"/>
                  </a:lnTo>
                  <a:lnTo>
                    <a:pt x="703237" y="64744"/>
                  </a:lnTo>
                  <a:lnTo>
                    <a:pt x="725170" y="97929"/>
                  </a:lnTo>
                  <a:lnTo>
                    <a:pt x="733171" y="137922"/>
                  </a:lnTo>
                  <a:lnTo>
                    <a:pt x="725170" y="178447"/>
                  </a:lnTo>
                  <a:lnTo>
                    <a:pt x="703237" y="211289"/>
                  </a:lnTo>
                  <a:lnTo>
                    <a:pt x="670420" y="233324"/>
                  </a:lnTo>
                  <a:lnTo>
                    <a:pt x="629793" y="241363"/>
                  </a:lnTo>
                  <a:lnTo>
                    <a:pt x="620141" y="241363"/>
                  </a:lnTo>
                  <a:lnTo>
                    <a:pt x="614172" y="249605"/>
                  </a:lnTo>
                  <a:lnTo>
                    <a:pt x="614172" y="267601"/>
                  </a:lnTo>
                  <a:lnTo>
                    <a:pt x="620141" y="275844"/>
                  </a:lnTo>
                  <a:lnTo>
                    <a:pt x="629793" y="275844"/>
                  </a:lnTo>
                  <a:lnTo>
                    <a:pt x="673125" y="268770"/>
                  </a:lnTo>
                  <a:lnTo>
                    <a:pt x="710692" y="249110"/>
                  </a:lnTo>
                  <a:lnTo>
                    <a:pt x="740257" y="219176"/>
                  </a:lnTo>
                  <a:lnTo>
                    <a:pt x="759625" y="181343"/>
                  </a:lnTo>
                  <a:lnTo>
                    <a:pt x="766572" y="137922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251191" y="6112764"/>
              <a:ext cx="40005" cy="41275"/>
            </a:xfrm>
            <a:custGeom>
              <a:avLst/>
              <a:gdLst/>
              <a:ahLst/>
              <a:cxnLst/>
              <a:rect l="l" t="t" r="r" b="b"/>
              <a:pathLst>
                <a:path w="40004" h="41275">
                  <a:moveTo>
                    <a:pt x="33781" y="0"/>
                  </a:moveTo>
                  <a:lnTo>
                    <a:pt x="0" y="0"/>
                  </a:lnTo>
                  <a:lnTo>
                    <a:pt x="521" y="3809"/>
                  </a:lnTo>
                  <a:lnTo>
                    <a:pt x="2555" y="13587"/>
                  </a:lnTo>
                  <a:lnTo>
                    <a:pt x="6804" y="26858"/>
                  </a:lnTo>
                  <a:lnTo>
                    <a:pt x="13969" y="41148"/>
                  </a:lnTo>
                  <a:lnTo>
                    <a:pt x="39624" y="41148"/>
                  </a:lnTo>
                  <a:lnTo>
                    <a:pt x="39624" y="6210"/>
                  </a:lnTo>
                  <a:lnTo>
                    <a:pt x="33781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539227" y="6524244"/>
              <a:ext cx="93345" cy="187960"/>
            </a:xfrm>
            <a:custGeom>
              <a:avLst/>
              <a:gdLst/>
              <a:ahLst/>
              <a:cxnLst/>
              <a:rect l="l" t="t" r="r" b="b"/>
              <a:pathLst>
                <a:path w="93345" h="187959">
                  <a:moveTo>
                    <a:pt x="9651" y="0"/>
                  </a:moveTo>
                  <a:lnTo>
                    <a:pt x="21046" y="27526"/>
                  </a:lnTo>
                  <a:lnTo>
                    <a:pt x="30416" y="59464"/>
                  </a:lnTo>
                  <a:lnTo>
                    <a:pt x="37405" y="95465"/>
                  </a:lnTo>
                  <a:lnTo>
                    <a:pt x="41655" y="135178"/>
                  </a:lnTo>
                  <a:lnTo>
                    <a:pt x="25128" y="142189"/>
                  </a:lnTo>
                  <a:lnTo>
                    <a:pt x="11922" y="153752"/>
                  </a:lnTo>
                  <a:lnTo>
                    <a:pt x="3169" y="169097"/>
                  </a:lnTo>
                  <a:lnTo>
                    <a:pt x="0" y="187451"/>
                  </a:lnTo>
                  <a:lnTo>
                    <a:pt x="67691" y="187451"/>
                  </a:lnTo>
                  <a:lnTo>
                    <a:pt x="92964" y="53771"/>
                  </a:lnTo>
                  <a:lnTo>
                    <a:pt x="90336" y="51845"/>
                  </a:lnTo>
                  <a:lnTo>
                    <a:pt x="83661" y="45646"/>
                  </a:lnTo>
                  <a:lnTo>
                    <a:pt x="74747" y="34547"/>
                  </a:lnTo>
                  <a:lnTo>
                    <a:pt x="65404" y="17919"/>
                  </a:lnTo>
                  <a:lnTo>
                    <a:pt x="52925" y="11967"/>
                  </a:lnTo>
                  <a:lnTo>
                    <a:pt x="39195" y="6716"/>
                  </a:lnTo>
                  <a:lnTo>
                    <a:pt x="24632" y="2587"/>
                  </a:lnTo>
                  <a:lnTo>
                    <a:pt x="9651" y="0"/>
                  </a:lnTo>
                  <a:close/>
                </a:path>
              </a:pathLst>
            </a:custGeom>
            <a:solidFill>
              <a:srgbClr val="FF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1" name="object 221"/>
          <p:cNvGrpSpPr/>
          <p:nvPr/>
        </p:nvGrpSpPr>
        <p:grpSpPr>
          <a:xfrm>
            <a:off x="10533888" y="1418844"/>
            <a:ext cx="1260475" cy="628015"/>
            <a:chOff x="10533888" y="1418844"/>
            <a:chExt cx="1260475" cy="628015"/>
          </a:xfrm>
        </p:grpSpPr>
        <p:sp>
          <p:nvSpPr>
            <p:cNvPr id="222" name="object 222"/>
            <p:cNvSpPr/>
            <p:nvPr/>
          </p:nvSpPr>
          <p:spPr>
            <a:xfrm>
              <a:off x="11109960" y="1652016"/>
              <a:ext cx="585470" cy="204470"/>
            </a:xfrm>
            <a:custGeom>
              <a:avLst/>
              <a:gdLst/>
              <a:ahLst/>
              <a:cxnLst/>
              <a:rect l="l" t="t" r="r" b="b"/>
              <a:pathLst>
                <a:path w="585470" h="204469">
                  <a:moveTo>
                    <a:pt x="585216" y="0"/>
                  </a:moveTo>
                  <a:lnTo>
                    <a:pt x="0" y="0"/>
                  </a:lnTo>
                  <a:lnTo>
                    <a:pt x="0" y="204216"/>
                  </a:lnTo>
                  <a:lnTo>
                    <a:pt x="585216" y="64897"/>
                  </a:lnTo>
                  <a:lnTo>
                    <a:pt x="58521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79352" y="1574292"/>
              <a:ext cx="214883" cy="217932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79352" y="1574292"/>
              <a:ext cx="214883" cy="216408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10759440" y="1956816"/>
              <a:ext cx="539750" cy="78105"/>
            </a:xfrm>
            <a:custGeom>
              <a:avLst/>
              <a:gdLst/>
              <a:ahLst/>
              <a:cxnLst/>
              <a:rect l="l" t="t" r="r" b="b"/>
              <a:pathLst>
                <a:path w="539750" h="78105">
                  <a:moveTo>
                    <a:pt x="539495" y="0"/>
                  </a:moveTo>
                  <a:lnTo>
                    <a:pt x="533370" y="30200"/>
                  </a:lnTo>
                  <a:lnTo>
                    <a:pt x="516683" y="54911"/>
                  </a:lnTo>
                  <a:lnTo>
                    <a:pt x="491972" y="71598"/>
                  </a:lnTo>
                  <a:lnTo>
                    <a:pt x="461771" y="77724"/>
                  </a:lnTo>
                  <a:lnTo>
                    <a:pt x="238863" y="77724"/>
                  </a:lnTo>
                  <a:lnTo>
                    <a:pt x="124396" y="77724"/>
                  </a:lnTo>
                  <a:lnTo>
                    <a:pt x="82224" y="77724"/>
                  </a:lnTo>
                  <a:lnTo>
                    <a:pt x="76200" y="77724"/>
                  </a:lnTo>
                  <a:lnTo>
                    <a:pt x="46184" y="71598"/>
                  </a:lnTo>
                  <a:lnTo>
                    <a:pt x="22002" y="54911"/>
                  </a:lnTo>
                  <a:lnTo>
                    <a:pt x="5869" y="30200"/>
                  </a:lnTo>
                  <a:lnTo>
                    <a:pt x="0" y="0"/>
                  </a:lnTo>
                </a:path>
              </a:pathLst>
            </a:custGeom>
            <a:ln w="24384">
              <a:solidFill>
                <a:srgbClr val="001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0800588" y="1519428"/>
              <a:ext cx="434340" cy="452755"/>
            </a:xfrm>
            <a:custGeom>
              <a:avLst/>
              <a:gdLst/>
              <a:ahLst/>
              <a:cxnLst/>
              <a:rect l="l" t="t" r="r" b="b"/>
              <a:pathLst>
                <a:path w="434340" h="452755">
                  <a:moveTo>
                    <a:pt x="206501" y="0"/>
                  </a:moveTo>
                  <a:lnTo>
                    <a:pt x="153838" y="6062"/>
                  </a:lnTo>
                  <a:lnTo>
                    <a:pt x="105174" y="23384"/>
                  </a:lnTo>
                  <a:lnTo>
                    <a:pt x="62191" y="50666"/>
                  </a:lnTo>
                  <a:lnTo>
                    <a:pt x="26572" y="86611"/>
                  </a:lnTo>
                  <a:lnTo>
                    <a:pt x="0" y="129921"/>
                  </a:lnTo>
                  <a:lnTo>
                    <a:pt x="113410" y="129921"/>
                  </a:lnTo>
                  <a:lnTo>
                    <a:pt x="113410" y="282067"/>
                  </a:lnTo>
                  <a:lnTo>
                    <a:pt x="240410" y="282067"/>
                  </a:lnTo>
                  <a:lnTo>
                    <a:pt x="240410" y="452627"/>
                  </a:lnTo>
                  <a:lnTo>
                    <a:pt x="285343" y="441242"/>
                  </a:lnTo>
                  <a:lnTo>
                    <a:pt x="326343" y="421100"/>
                  </a:lnTo>
                  <a:lnTo>
                    <a:pt x="362325" y="393308"/>
                  </a:lnTo>
                  <a:lnTo>
                    <a:pt x="392202" y="358969"/>
                  </a:lnTo>
                  <a:lnTo>
                    <a:pt x="414887" y="319187"/>
                  </a:lnTo>
                  <a:lnTo>
                    <a:pt x="429295" y="275066"/>
                  </a:lnTo>
                  <a:lnTo>
                    <a:pt x="434339" y="227711"/>
                  </a:lnTo>
                  <a:lnTo>
                    <a:pt x="429639" y="181500"/>
                  </a:lnTo>
                  <a:lnTo>
                    <a:pt x="416188" y="138606"/>
                  </a:lnTo>
                  <a:lnTo>
                    <a:pt x="394966" y="99907"/>
                  </a:lnTo>
                  <a:lnTo>
                    <a:pt x="366950" y="66278"/>
                  </a:lnTo>
                  <a:lnTo>
                    <a:pt x="333118" y="38596"/>
                  </a:lnTo>
                  <a:lnTo>
                    <a:pt x="294447" y="17738"/>
                  </a:lnTo>
                  <a:lnTo>
                    <a:pt x="251916" y="4580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0780776" y="1648968"/>
              <a:ext cx="260985" cy="326390"/>
            </a:xfrm>
            <a:custGeom>
              <a:avLst/>
              <a:gdLst/>
              <a:ahLst/>
              <a:cxnLst/>
              <a:rect l="l" t="t" r="r" b="b"/>
              <a:pathLst>
                <a:path w="260984" h="326389">
                  <a:moveTo>
                    <a:pt x="141477" y="0"/>
                  </a:moveTo>
                  <a:lnTo>
                    <a:pt x="20320" y="0"/>
                  </a:lnTo>
                  <a:lnTo>
                    <a:pt x="11840" y="22159"/>
                  </a:lnTo>
                  <a:lnTo>
                    <a:pt x="5445" y="46116"/>
                  </a:lnTo>
                  <a:lnTo>
                    <a:pt x="1406" y="71526"/>
                  </a:lnTo>
                  <a:lnTo>
                    <a:pt x="0" y="98044"/>
                  </a:lnTo>
                  <a:lnTo>
                    <a:pt x="4573" y="144344"/>
                  </a:lnTo>
                  <a:lnTo>
                    <a:pt x="17704" y="187315"/>
                  </a:lnTo>
                  <a:lnTo>
                    <a:pt x="38509" y="226080"/>
                  </a:lnTo>
                  <a:lnTo>
                    <a:pt x="66103" y="259762"/>
                  </a:lnTo>
                  <a:lnTo>
                    <a:pt x="99603" y="287486"/>
                  </a:lnTo>
                  <a:lnTo>
                    <a:pt x="138124" y="308373"/>
                  </a:lnTo>
                  <a:lnTo>
                    <a:pt x="180783" y="321549"/>
                  </a:lnTo>
                  <a:lnTo>
                    <a:pt x="226695" y="326136"/>
                  </a:lnTo>
                  <a:lnTo>
                    <a:pt x="234725" y="326090"/>
                  </a:lnTo>
                  <a:lnTo>
                    <a:pt x="242935" y="325770"/>
                  </a:lnTo>
                  <a:lnTo>
                    <a:pt x="251501" y="324903"/>
                  </a:lnTo>
                  <a:lnTo>
                    <a:pt x="260603" y="323215"/>
                  </a:lnTo>
                  <a:lnTo>
                    <a:pt x="260603" y="118364"/>
                  </a:lnTo>
                  <a:lnTo>
                    <a:pt x="251116" y="71633"/>
                  </a:lnTo>
                  <a:lnTo>
                    <a:pt x="225377" y="34083"/>
                  </a:lnTo>
                  <a:lnTo>
                    <a:pt x="187469" y="9082"/>
                  </a:lnTo>
                  <a:lnTo>
                    <a:pt x="141477" y="0"/>
                  </a:lnTo>
                  <a:close/>
                </a:path>
              </a:pathLst>
            </a:custGeom>
            <a:solidFill>
              <a:srgbClr val="6CC2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0533888" y="1418844"/>
              <a:ext cx="929640" cy="200025"/>
            </a:xfrm>
            <a:custGeom>
              <a:avLst/>
              <a:gdLst/>
              <a:ahLst/>
              <a:cxnLst/>
              <a:rect l="l" t="t" r="r" b="b"/>
              <a:pathLst>
                <a:path w="929640" h="200025">
                  <a:moveTo>
                    <a:pt x="464819" y="0"/>
                  </a:moveTo>
                  <a:lnTo>
                    <a:pt x="389681" y="1355"/>
                  </a:lnTo>
                  <a:lnTo>
                    <a:pt x="318308" y="5268"/>
                  </a:lnTo>
                  <a:lnTo>
                    <a:pt x="251676" y="11507"/>
                  </a:lnTo>
                  <a:lnTo>
                    <a:pt x="190762" y="19840"/>
                  </a:lnTo>
                  <a:lnTo>
                    <a:pt x="136540" y="30035"/>
                  </a:lnTo>
                  <a:lnTo>
                    <a:pt x="89989" y="41861"/>
                  </a:lnTo>
                  <a:lnTo>
                    <a:pt x="52083" y="55085"/>
                  </a:lnTo>
                  <a:lnTo>
                    <a:pt x="6112" y="84806"/>
                  </a:lnTo>
                  <a:lnTo>
                    <a:pt x="0" y="100837"/>
                  </a:lnTo>
                  <a:lnTo>
                    <a:pt x="6112" y="116782"/>
                  </a:lnTo>
                  <a:lnTo>
                    <a:pt x="52083" y="146095"/>
                  </a:lnTo>
                  <a:lnTo>
                    <a:pt x="89989" y="159044"/>
                  </a:lnTo>
                  <a:lnTo>
                    <a:pt x="136540" y="170576"/>
                  </a:lnTo>
                  <a:lnTo>
                    <a:pt x="190762" y="180482"/>
                  </a:lnTo>
                  <a:lnTo>
                    <a:pt x="251676" y="188551"/>
                  </a:lnTo>
                  <a:lnTo>
                    <a:pt x="318308" y="194574"/>
                  </a:lnTo>
                  <a:lnTo>
                    <a:pt x="389681" y="198341"/>
                  </a:lnTo>
                  <a:lnTo>
                    <a:pt x="464819" y="199643"/>
                  </a:lnTo>
                  <a:lnTo>
                    <a:pt x="540667" y="198341"/>
                  </a:lnTo>
                  <a:lnTo>
                    <a:pt x="612452" y="194574"/>
                  </a:lnTo>
                  <a:lnTo>
                    <a:pt x="679251" y="188551"/>
                  </a:lnTo>
                  <a:lnTo>
                    <a:pt x="740139" y="180482"/>
                  </a:lnTo>
                  <a:lnTo>
                    <a:pt x="794194" y="170576"/>
                  </a:lnTo>
                  <a:lnTo>
                    <a:pt x="840492" y="159044"/>
                  </a:lnTo>
                  <a:lnTo>
                    <a:pt x="878108" y="146095"/>
                  </a:lnTo>
                  <a:lnTo>
                    <a:pt x="923606" y="116782"/>
                  </a:lnTo>
                  <a:lnTo>
                    <a:pt x="929639" y="100837"/>
                  </a:lnTo>
                  <a:lnTo>
                    <a:pt x="923606" y="84806"/>
                  </a:lnTo>
                  <a:lnTo>
                    <a:pt x="878108" y="55085"/>
                  </a:lnTo>
                  <a:lnTo>
                    <a:pt x="840492" y="41861"/>
                  </a:lnTo>
                  <a:lnTo>
                    <a:pt x="794194" y="30035"/>
                  </a:lnTo>
                  <a:lnTo>
                    <a:pt x="740139" y="19840"/>
                  </a:lnTo>
                  <a:lnTo>
                    <a:pt x="679251" y="11507"/>
                  </a:lnTo>
                  <a:lnTo>
                    <a:pt x="612452" y="5268"/>
                  </a:lnTo>
                  <a:lnTo>
                    <a:pt x="540667" y="1355"/>
                  </a:lnTo>
                  <a:lnTo>
                    <a:pt x="464819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533888" y="1479803"/>
              <a:ext cx="929640" cy="91440"/>
            </a:xfrm>
            <a:custGeom>
              <a:avLst/>
              <a:gdLst/>
              <a:ahLst/>
              <a:cxnLst/>
              <a:rect l="l" t="t" r="r" b="b"/>
              <a:pathLst>
                <a:path w="929640" h="91440">
                  <a:moveTo>
                    <a:pt x="448056" y="38100"/>
                  </a:moveTo>
                  <a:lnTo>
                    <a:pt x="37211" y="0"/>
                  </a:lnTo>
                  <a:lnTo>
                    <a:pt x="36068" y="381"/>
                  </a:lnTo>
                  <a:lnTo>
                    <a:pt x="27774" y="4991"/>
                  </a:lnTo>
                  <a:lnTo>
                    <a:pt x="20485" y="9639"/>
                  </a:lnTo>
                  <a:lnTo>
                    <a:pt x="14224" y="14376"/>
                  </a:lnTo>
                  <a:lnTo>
                    <a:pt x="9017" y="19177"/>
                  </a:lnTo>
                  <a:lnTo>
                    <a:pt x="0" y="38100"/>
                  </a:lnTo>
                  <a:lnTo>
                    <a:pt x="448056" y="38100"/>
                  </a:lnTo>
                  <a:close/>
                </a:path>
                <a:path w="929640" h="91440">
                  <a:moveTo>
                    <a:pt x="929640" y="40640"/>
                  </a:moveTo>
                  <a:lnTo>
                    <a:pt x="929132" y="39624"/>
                  </a:lnTo>
                  <a:lnTo>
                    <a:pt x="466344" y="39624"/>
                  </a:lnTo>
                  <a:lnTo>
                    <a:pt x="862584" y="91440"/>
                  </a:lnTo>
                  <a:lnTo>
                    <a:pt x="893318" y="79248"/>
                  </a:lnTo>
                  <a:lnTo>
                    <a:pt x="908850" y="70091"/>
                  </a:lnTo>
                  <a:lnTo>
                    <a:pt x="920242" y="60566"/>
                  </a:lnTo>
                  <a:lnTo>
                    <a:pt x="927239" y="50736"/>
                  </a:lnTo>
                  <a:lnTo>
                    <a:pt x="929640" y="40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96016" y="1418844"/>
              <a:ext cx="422148" cy="199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47" y="6481571"/>
            <a:ext cx="897636" cy="1920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742" y="275031"/>
            <a:ext cx="87312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5" dirty="0"/>
              <a:t>ADL </a:t>
            </a:r>
            <a:r>
              <a:rPr sz="4800" spc="-100" dirty="0"/>
              <a:t>Store </a:t>
            </a:r>
            <a:r>
              <a:rPr sz="4800" spc="-90" dirty="0"/>
              <a:t>Security: </a:t>
            </a:r>
            <a:r>
              <a:rPr sz="4800" spc="-65" dirty="0">
                <a:solidFill>
                  <a:srgbClr val="50B346"/>
                </a:solidFill>
              </a:rPr>
              <a:t>AAD</a:t>
            </a:r>
            <a:r>
              <a:rPr sz="4800" spc="-670" dirty="0">
                <a:solidFill>
                  <a:srgbClr val="50B346"/>
                </a:solidFill>
              </a:rPr>
              <a:t> </a:t>
            </a:r>
            <a:r>
              <a:rPr sz="4800" spc="-90" dirty="0">
                <a:solidFill>
                  <a:srgbClr val="50B346"/>
                </a:solidFill>
              </a:rPr>
              <a:t>integration</a:t>
            </a:r>
            <a:endParaRPr sz="4800"/>
          </a:p>
        </p:txBody>
      </p:sp>
      <p:grpSp>
        <p:nvGrpSpPr>
          <p:cNvPr id="4" name="object 4"/>
          <p:cNvGrpSpPr/>
          <p:nvPr/>
        </p:nvGrpSpPr>
        <p:grpSpPr>
          <a:xfrm>
            <a:off x="0" y="1261872"/>
            <a:ext cx="12192000" cy="4918075"/>
            <a:chOff x="0" y="1261872"/>
            <a:chExt cx="12192000" cy="4918075"/>
          </a:xfrm>
        </p:grpSpPr>
        <p:sp>
          <p:nvSpPr>
            <p:cNvPr id="5" name="object 5"/>
            <p:cNvSpPr/>
            <p:nvPr/>
          </p:nvSpPr>
          <p:spPr>
            <a:xfrm>
              <a:off x="0" y="1261872"/>
              <a:ext cx="12192000" cy="4918075"/>
            </a:xfrm>
            <a:custGeom>
              <a:avLst/>
              <a:gdLst/>
              <a:ahLst/>
              <a:cxnLst/>
              <a:rect l="l" t="t" r="r" b="b"/>
              <a:pathLst>
                <a:path w="12192000" h="4918075">
                  <a:moveTo>
                    <a:pt x="0" y="0"/>
                  </a:moveTo>
                  <a:lnTo>
                    <a:pt x="0" y="4917948"/>
                  </a:lnTo>
                  <a:lnTo>
                    <a:pt x="12191999" y="4917948"/>
                  </a:lnTo>
                  <a:lnTo>
                    <a:pt x="12191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250" y="1780286"/>
              <a:ext cx="114299" cy="1950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250" y="2267966"/>
              <a:ext cx="114299" cy="1950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250" y="2755646"/>
              <a:ext cx="114299" cy="1950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250" y="3243326"/>
              <a:ext cx="114299" cy="1950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250" y="3731005"/>
              <a:ext cx="114299" cy="195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250" y="4218686"/>
              <a:ext cx="114299" cy="1950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250" y="4706366"/>
              <a:ext cx="114299" cy="19507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33171" y="1547901"/>
            <a:ext cx="7584440" cy="34397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Multi-factor authentication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based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on</a:t>
            </a:r>
            <a:r>
              <a:rPr sz="2200" spc="9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OAuth2.0</a:t>
            </a:r>
            <a:endParaRPr sz="2200">
              <a:latin typeface="Segoe UI"/>
              <a:cs typeface="Segoe UI"/>
            </a:endParaRPr>
          </a:p>
          <a:p>
            <a:pPr marL="12700" marR="5080">
              <a:lnSpc>
                <a:spcPts val="3840"/>
              </a:lnSpc>
              <a:spcBef>
                <a:spcPts val="325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Integration with on-premises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AD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for federated authentication  </a:t>
            </a:r>
            <a:r>
              <a:rPr sz="2200" spc="-15" dirty="0">
                <a:solidFill>
                  <a:srgbClr val="505050"/>
                </a:solidFill>
                <a:latin typeface="Segoe UI"/>
                <a:cs typeface="Segoe UI"/>
              </a:rPr>
              <a:t>Role-based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access</a:t>
            </a:r>
            <a:r>
              <a:rPr sz="2200" spc="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control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Privileged account</a:t>
            </a:r>
            <a:r>
              <a:rPr sz="220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management</a:t>
            </a:r>
            <a:endParaRPr sz="2200">
              <a:latin typeface="Segoe UI"/>
              <a:cs typeface="Segoe UI"/>
            </a:endParaRPr>
          </a:p>
          <a:p>
            <a:pPr marL="12700" marR="1737360">
              <a:lnSpc>
                <a:spcPts val="3840"/>
              </a:lnSpc>
              <a:spcBef>
                <a:spcPts val="330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Application usage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monitoring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and rich auditing  Security </a:t>
            </a:r>
            <a:r>
              <a:rPr sz="2200" spc="-10" dirty="0">
                <a:solidFill>
                  <a:srgbClr val="505050"/>
                </a:solidFill>
                <a:latin typeface="Segoe UI"/>
                <a:cs typeface="Segoe UI"/>
              </a:rPr>
              <a:t>monitoring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and</a:t>
            </a:r>
            <a:r>
              <a:rPr sz="2200" spc="6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5" dirty="0">
                <a:solidFill>
                  <a:srgbClr val="505050"/>
                </a:solidFill>
                <a:latin typeface="Segoe UI"/>
                <a:cs typeface="Segoe UI"/>
              </a:rPr>
              <a:t>alerting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Fine-grained </a:t>
            </a:r>
            <a:r>
              <a:rPr sz="2200" spc="-15" dirty="0">
                <a:solidFill>
                  <a:srgbClr val="505050"/>
                </a:solidFill>
                <a:latin typeface="Segoe UI"/>
                <a:cs typeface="Segoe UI"/>
              </a:rPr>
              <a:t>ACLs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for AD</a:t>
            </a:r>
            <a:r>
              <a:rPr sz="2200" spc="5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200" spc="-5" dirty="0">
                <a:solidFill>
                  <a:srgbClr val="505050"/>
                </a:solidFill>
                <a:latin typeface="Segoe UI"/>
                <a:cs typeface="Segoe UI"/>
              </a:rPr>
              <a:t>identities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70419" y="2851677"/>
            <a:ext cx="4514215" cy="2874010"/>
            <a:chOff x="7170419" y="2851677"/>
            <a:chExt cx="4514215" cy="2874010"/>
          </a:xfrm>
        </p:grpSpPr>
        <p:sp>
          <p:nvSpPr>
            <p:cNvPr id="15" name="object 15"/>
            <p:cNvSpPr/>
            <p:nvPr/>
          </p:nvSpPr>
          <p:spPr>
            <a:xfrm>
              <a:off x="7170419" y="3898391"/>
              <a:ext cx="1516380" cy="862965"/>
            </a:xfrm>
            <a:custGeom>
              <a:avLst/>
              <a:gdLst/>
              <a:ahLst/>
              <a:cxnLst/>
              <a:rect l="l" t="t" r="r" b="b"/>
              <a:pathLst>
                <a:path w="1516379" h="862964">
                  <a:moveTo>
                    <a:pt x="1015491" y="0"/>
                  </a:moveTo>
                  <a:lnTo>
                    <a:pt x="968635" y="4360"/>
                  </a:lnTo>
                  <a:lnTo>
                    <a:pt x="925030" y="16906"/>
                  </a:lnTo>
                  <a:lnTo>
                    <a:pt x="885393" y="36834"/>
                  </a:lnTo>
                  <a:lnTo>
                    <a:pt x="850439" y="63341"/>
                  </a:lnTo>
                  <a:lnTo>
                    <a:pt x="820885" y="95622"/>
                  </a:lnTo>
                  <a:lnTo>
                    <a:pt x="797446" y="132873"/>
                  </a:lnTo>
                  <a:lnTo>
                    <a:pt x="780839" y="174292"/>
                  </a:lnTo>
                  <a:lnTo>
                    <a:pt x="771778" y="219074"/>
                  </a:lnTo>
                  <a:lnTo>
                    <a:pt x="732579" y="186037"/>
                  </a:lnTo>
                  <a:lnTo>
                    <a:pt x="687069" y="160035"/>
                  </a:lnTo>
                  <a:lnTo>
                    <a:pt x="636512" y="143011"/>
                  </a:lnTo>
                  <a:lnTo>
                    <a:pt x="582168" y="136905"/>
                  </a:lnTo>
                  <a:lnTo>
                    <a:pt x="534745" y="141869"/>
                  </a:lnTo>
                  <a:lnTo>
                    <a:pt x="489708" y="156063"/>
                  </a:lnTo>
                  <a:lnTo>
                    <a:pt x="448164" y="178442"/>
                  </a:lnTo>
                  <a:lnTo>
                    <a:pt x="411225" y="207962"/>
                  </a:lnTo>
                  <a:lnTo>
                    <a:pt x="380002" y="243578"/>
                  </a:lnTo>
                  <a:lnTo>
                    <a:pt x="355603" y="284245"/>
                  </a:lnTo>
                  <a:lnTo>
                    <a:pt x="339141" y="328919"/>
                  </a:lnTo>
                  <a:lnTo>
                    <a:pt x="331724" y="376554"/>
                  </a:lnTo>
                  <a:lnTo>
                    <a:pt x="311415" y="371518"/>
                  </a:lnTo>
                  <a:lnTo>
                    <a:pt x="291084" y="367125"/>
                  </a:lnTo>
                  <a:lnTo>
                    <a:pt x="270752" y="364017"/>
                  </a:lnTo>
                  <a:lnTo>
                    <a:pt x="250444" y="362838"/>
                  </a:lnTo>
                  <a:lnTo>
                    <a:pt x="204426" y="366790"/>
                  </a:lnTo>
                  <a:lnTo>
                    <a:pt x="161524" y="378232"/>
                  </a:lnTo>
                  <a:lnTo>
                    <a:pt x="122352" y="396545"/>
                  </a:lnTo>
                  <a:lnTo>
                    <a:pt x="87523" y="421111"/>
                  </a:lnTo>
                  <a:lnTo>
                    <a:pt x="57651" y="451312"/>
                  </a:lnTo>
                  <a:lnTo>
                    <a:pt x="33349" y="486527"/>
                  </a:lnTo>
                  <a:lnTo>
                    <a:pt x="15230" y="526139"/>
                  </a:lnTo>
                  <a:lnTo>
                    <a:pt x="3909" y="569528"/>
                  </a:lnTo>
                  <a:lnTo>
                    <a:pt x="0" y="616076"/>
                  </a:lnTo>
                  <a:lnTo>
                    <a:pt x="3909" y="660621"/>
                  </a:lnTo>
                  <a:lnTo>
                    <a:pt x="15230" y="702450"/>
                  </a:lnTo>
                  <a:lnTo>
                    <a:pt x="33349" y="740889"/>
                  </a:lnTo>
                  <a:lnTo>
                    <a:pt x="57651" y="775264"/>
                  </a:lnTo>
                  <a:lnTo>
                    <a:pt x="87523" y="804901"/>
                  </a:lnTo>
                  <a:lnTo>
                    <a:pt x="122352" y="829126"/>
                  </a:lnTo>
                  <a:lnTo>
                    <a:pt x="161524" y="847264"/>
                  </a:lnTo>
                  <a:lnTo>
                    <a:pt x="204426" y="858641"/>
                  </a:lnTo>
                  <a:lnTo>
                    <a:pt x="250444" y="862583"/>
                  </a:lnTo>
                  <a:lnTo>
                    <a:pt x="1265935" y="862583"/>
                  </a:lnTo>
                  <a:lnTo>
                    <a:pt x="1315566" y="857612"/>
                  </a:lnTo>
                  <a:lnTo>
                    <a:pt x="1362182" y="843337"/>
                  </a:lnTo>
                  <a:lnTo>
                    <a:pt x="1404672" y="820719"/>
                  </a:lnTo>
                  <a:lnTo>
                    <a:pt x="1441926" y="790717"/>
                  </a:lnTo>
                  <a:lnTo>
                    <a:pt x="1472834" y="754292"/>
                  </a:lnTo>
                  <a:lnTo>
                    <a:pt x="1496286" y="712404"/>
                  </a:lnTo>
                  <a:lnTo>
                    <a:pt x="1511171" y="666012"/>
                  </a:lnTo>
                  <a:lnTo>
                    <a:pt x="1516379" y="616076"/>
                  </a:lnTo>
                  <a:lnTo>
                    <a:pt x="1512248" y="569528"/>
                  </a:lnTo>
                  <a:lnTo>
                    <a:pt x="1500373" y="526139"/>
                  </a:lnTo>
                  <a:lnTo>
                    <a:pt x="1481534" y="486527"/>
                  </a:lnTo>
                  <a:lnTo>
                    <a:pt x="1456512" y="451312"/>
                  </a:lnTo>
                  <a:lnTo>
                    <a:pt x="1426086" y="421111"/>
                  </a:lnTo>
                  <a:lnTo>
                    <a:pt x="1391035" y="396545"/>
                  </a:lnTo>
                  <a:lnTo>
                    <a:pt x="1352140" y="378232"/>
                  </a:lnTo>
                  <a:lnTo>
                    <a:pt x="1310180" y="366790"/>
                  </a:lnTo>
                  <a:lnTo>
                    <a:pt x="1265935" y="362838"/>
                  </a:lnTo>
                  <a:lnTo>
                    <a:pt x="1238884" y="362838"/>
                  </a:lnTo>
                  <a:lnTo>
                    <a:pt x="1248790" y="336069"/>
                  </a:lnTo>
                  <a:lnTo>
                    <a:pt x="1257458" y="308038"/>
                  </a:lnTo>
                  <a:lnTo>
                    <a:pt x="1263602" y="280007"/>
                  </a:lnTo>
                  <a:lnTo>
                    <a:pt x="1265935" y="253237"/>
                  </a:lnTo>
                  <a:lnTo>
                    <a:pt x="1261804" y="206689"/>
                  </a:lnTo>
                  <a:lnTo>
                    <a:pt x="1249929" y="163300"/>
                  </a:lnTo>
                  <a:lnTo>
                    <a:pt x="1231090" y="123688"/>
                  </a:lnTo>
                  <a:lnTo>
                    <a:pt x="1206068" y="88473"/>
                  </a:lnTo>
                  <a:lnTo>
                    <a:pt x="1175642" y="58272"/>
                  </a:lnTo>
                  <a:lnTo>
                    <a:pt x="1140591" y="33706"/>
                  </a:lnTo>
                  <a:lnTo>
                    <a:pt x="1101696" y="15393"/>
                  </a:lnTo>
                  <a:lnTo>
                    <a:pt x="1059736" y="3951"/>
                  </a:lnTo>
                  <a:lnTo>
                    <a:pt x="1015491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58099" y="4210811"/>
              <a:ext cx="542925" cy="486409"/>
            </a:xfrm>
            <a:custGeom>
              <a:avLst/>
              <a:gdLst/>
              <a:ahLst/>
              <a:cxnLst/>
              <a:rect l="l" t="t" r="r" b="b"/>
              <a:pathLst>
                <a:path w="542925" h="486410">
                  <a:moveTo>
                    <a:pt x="163199" y="320167"/>
                  </a:moveTo>
                  <a:lnTo>
                    <a:pt x="115824" y="320167"/>
                  </a:lnTo>
                  <a:lnTo>
                    <a:pt x="222503" y="387350"/>
                  </a:lnTo>
                  <a:lnTo>
                    <a:pt x="217043" y="397001"/>
                  </a:lnTo>
                  <a:lnTo>
                    <a:pt x="214782" y="402875"/>
                  </a:lnTo>
                  <a:lnTo>
                    <a:pt x="213153" y="409035"/>
                  </a:lnTo>
                  <a:lnTo>
                    <a:pt x="212167" y="415432"/>
                  </a:lnTo>
                  <a:lnTo>
                    <a:pt x="211835" y="422020"/>
                  </a:lnTo>
                  <a:lnTo>
                    <a:pt x="217074" y="446990"/>
                  </a:lnTo>
                  <a:lnTo>
                    <a:pt x="231362" y="467375"/>
                  </a:lnTo>
                  <a:lnTo>
                    <a:pt x="252555" y="481117"/>
                  </a:lnTo>
                  <a:lnTo>
                    <a:pt x="278510" y="486156"/>
                  </a:lnTo>
                  <a:lnTo>
                    <a:pt x="304540" y="481117"/>
                  </a:lnTo>
                  <a:lnTo>
                    <a:pt x="325770" y="467375"/>
                  </a:lnTo>
                  <a:lnTo>
                    <a:pt x="340072" y="446990"/>
                  </a:lnTo>
                  <a:lnTo>
                    <a:pt x="345313" y="422020"/>
                  </a:lnTo>
                  <a:lnTo>
                    <a:pt x="344727" y="413412"/>
                  </a:lnTo>
                  <a:lnTo>
                    <a:pt x="343011" y="405161"/>
                  </a:lnTo>
                  <a:lnTo>
                    <a:pt x="340223" y="397339"/>
                  </a:lnTo>
                  <a:lnTo>
                    <a:pt x="336423" y="390017"/>
                  </a:lnTo>
                  <a:lnTo>
                    <a:pt x="333248" y="385571"/>
                  </a:lnTo>
                  <a:lnTo>
                    <a:pt x="356066" y="369062"/>
                  </a:lnTo>
                  <a:lnTo>
                    <a:pt x="240919" y="369062"/>
                  </a:lnTo>
                  <a:lnTo>
                    <a:pt x="163199" y="320167"/>
                  </a:lnTo>
                  <a:close/>
                </a:path>
                <a:path w="542925" h="486410">
                  <a:moveTo>
                    <a:pt x="309072" y="121031"/>
                  </a:moveTo>
                  <a:lnTo>
                    <a:pt x="248157" y="121031"/>
                  </a:lnTo>
                  <a:lnTo>
                    <a:pt x="252602" y="123317"/>
                  </a:lnTo>
                  <a:lnTo>
                    <a:pt x="262254" y="126237"/>
                  </a:lnTo>
                  <a:lnTo>
                    <a:pt x="262254" y="359918"/>
                  </a:lnTo>
                  <a:lnTo>
                    <a:pt x="240919" y="369062"/>
                  </a:lnTo>
                  <a:lnTo>
                    <a:pt x="356066" y="369062"/>
                  </a:lnTo>
                  <a:lnTo>
                    <a:pt x="357646" y="367919"/>
                  </a:lnTo>
                  <a:lnTo>
                    <a:pt x="314451" y="367919"/>
                  </a:lnTo>
                  <a:lnTo>
                    <a:pt x="313181" y="367030"/>
                  </a:lnTo>
                  <a:lnTo>
                    <a:pt x="306704" y="363346"/>
                  </a:lnTo>
                  <a:lnTo>
                    <a:pt x="299593" y="360552"/>
                  </a:lnTo>
                  <a:lnTo>
                    <a:pt x="291973" y="359156"/>
                  </a:lnTo>
                  <a:lnTo>
                    <a:pt x="287527" y="358648"/>
                  </a:lnTo>
                  <a:lnTo>
                    <a:pt x="287527" y="127507"/>
                  </a:lnTo>
                  <a:lnTo>
                    <a:pt x="291973" y="127000"/>
                  </a:lnTo>
                  <a:lnTo>
                    <a:pt x="295782" y="126237"/>
                  </a:lnTo>
                  <a:lnTo>
                    <a:pt x="299466" y="125221"/>
                  </a:lnTo>
                  <a:lnTo>
                    <a:pt x="303022" y="123951"/>
                  </a:lnTo>
                  <a:lnTo>
                    <a:pt x="309072" y="121031"/>
                  </a:lnTo>
                  <a:close/>
                </a:path>
                <a:path w="542925" h="486410">
                  <a:moveTo>
                    <a:pt x="343155" y="120395"/>
                  </a:moveTo>
                  <a:lnTo>
                    <a:pt x="310388" y="120395"/>
                  </a:lnTo>
                  <a:lnTo>
                    <a:pt x="416432" y="248157"/>
                  </a:lnTo>
                  <a:lnTo>
                    <a:pt x="414262" y="251997"/>
                  </a:lnTo>
                  <a:lnTo>
                    <a:pt x="412005" y="257873"/>
                  </a:lnTo>
                  <a:lnTo>
                    <a:pt x="410384" y="264001"/>
                  </a:lnTo>
                  <a:lnTo>
                    <a:pt x="409398" y="270398"/>
                  </a:lnTo>
                  <a:lnTo>
                    <a:pt x="409067" y="276987"/>
                  </a:lnTo>
                  <a:lnTo>
                    <a:pt x="409067" y="281431"/>
                  </a:lnTo>
                  <a:lnTo>
                    <a:pt x="409448" y="285750"/>
                  </a:lnTo>
                  <a:lnTo>
                    <a:pt x="410336" y="289813"/>
                  </a:lnTo>
                  <a:lnTo>
                    <a:pt x="412750" y="297052"/>
                  </a:lnTo>
                  <a:lnTo>
                    <a:pt x="314451" y="367919"/>
                  </a:lnTo>
                  <a:lnTo>
                    <a:pt x="357646" y="367919"/>
                  </a:lnTo>
                  <a:lnTo>
                    <a:pt x="425576" y="318769"/>
                  </a:lnTo>
                  <a:lnTo>
                    <a:pt x="525507" y="318769"/>
                  </a:lnTo>
                  <a:lnTo>
                    <a:pt x="537303" y="301956"/>
                  </a:lnTo>
                  <a:lnTo>
                    <a:pt x="542544" y="276987"/>
                  </a:lnTo>
                  <a:lnTo>
                    <a:pt x="537303" y="251997"/>
                  </a:lnTo>
                  <a:lnTo>
                    <a:pt x="523001" y="231568"/>
                  </a:lnTo>
                  <a:lnTo>
                    <a:pt x="518038" y="228345"/>
                  </a:lnTo>
                  <a:lnTo>
                    <a:pt x="432689" y="228345"/>
                  </a:lnTo>
                  <a:lnTo>
                    <a:pt x="343155" y="120395"/>
                  </a:lnTo>
                  <a:close/>
                </a:path>
                <a:path w="542925" h="486410">
                  <a:moveTo>
                    <a:pt x="66801" y="212725"/>
                  </a:moveTo>
                  <a:lnTo>
                    <a:pt x="40772" y="217783"/>
                  </a:lnTo>
                  <a:lnTo>
                    <a:pt x="19542" y="231568"/>
                  </a:lnTo>
                  <a:lnTo>
                    <a:pt x="5240" y="251997"/>
                  </a:lnTo>
                  <a:lnTo>
                    <a:pt x="0" y="276987"/>
                  </a:lnTo>
                  <a:lnTo>
                    <a:pt x="5240" y="301956"/>
                  </a:lnTo>
                  <a:lnTo>
                    <a:pt x="19542" y="322341"/>
                  </a:lnTo>
                  <a:lnTo>
                    <a:pt x="40772" y="336083"/>
                  </a:lnTo>
                  <a:lnTo>
                    <a:pt x="66801" y="341121"/>
                  </a:lnTo>
                  <a:lnTo>
                    <a:pt x="80236" y="339810"/>
                  </a:lnTo>
                  <a:lnTo>
                    <a:pt x="92741" y="336057"/>
                  </a:lnTo>
                  <a:lnTo>
                    <a:pt x="104056" y="330138"/>
                  </a:lnTo>
                  <a:lnTo>
                    <a:pt x="113919" y="322325"/>
                  </a:lnTo>
                  <a:lnTo>
                    <a:pt x="115824" y="320167"/>
                  </a:lnTo>
                  <a:lnTo>
                    <a:pt x="163199" y="320167"/>
                  </a:lnTo>
                  <a:lnTo>
                    <a:pt x="129285" y="298831"/>
                  </a:lnTo>
                  <a:lnTo>
                    <a:pt x="132206" y="289813"/>
                  </a:lnTo>
                  <a:lnTo>
                    <a:pt x="133096" y="285750"/>
                  </a:lnTo>
                  <a:lnTo>
                    <a:pt x="133476" y="281431"/>
                  </a:lnTo>
                  <a:lnTo>
                    <a:pt x="133476" y="276987"/>
                  </a:lnTo>
                  <a:lnTo>
                    <a:pt x="121539" y="240411"/>
                  </a:lnTo>
                  <a:lnTo>
                    <a:pt x="139858" y="223138"/>
                  </a:lnTo>
                  <a:lnTo>
                    <a:pt x="102997" y="223138"/>
                  </a:lnTo>
                  <a:lnTo>
                    <a:pt x="92648" y="217783"/>
                  </a:lnTo>
                  <a:lnTo>
                    <a:pt x="86572" y="215618"/>
                  </a:lnTo>
                  <a:lnTo>
                    <a:pt x="80184" y="214026"/>
                  </a:lnTo>
                  <a:lnTo>
                    <a:pt x="73582" y="213054"/>
                  </a:lnTo>
                  <a:lnTo>
                    <a:pt x="66801" y="212725"/>
                  </a:lnTo>
                  <a:close/>
                </a:path>
                <a:path w="542925" h="486410">
                  <a:moveTo>
                    <a:pt x="525507" y="318769"/>
                  </a:moveTo>
                  <a:lnTo>
                    <a:pt x="425576" y="318769"/>
                  </a:lnTo>
                  <a:lnTo>
                    <a:pt x="428645" y="322341"/>
                  </a:lnTo>
                  <a:lnTo>
                    <a:pt x="438487" y="330138"/>
                  </a:lnTo>
                  <a:lnTo>
                    <a:pt x="449802" y="336057"/>
                  </a:lnTo>
                  <a:lnTo>
                    <a:pt x="462307" y="339810"/>
                  </a:lnTo>
                  <a:lnTo>
                    <a:pt x="475742" y="341121"/>
                  </a:lnTo>
                  <a:lnTo>
                    <a:pt x="501771" y="336083"/>
                  </a:lnTo>
                  <a:lnTo>
                    <a:pt x="523013" y="322325"/>
                  </a:lnTo>
                  <a:lnTo>
                    <a:pt x="525507" y="318769"/>
                  </a:lnTo>
                  <a:close/>
                </a:path>
                <a:path w="542925" h="486410">
                  <a:moveTo>
                    <a:pt x="475742" y="212725"/>
                  </a:moveTo>
                  <a:lnTo>
                    <a:pt x="438403" y="223774"/>
                  </a:lnTo>
                  <a:lnTo>
                    <a:pt x="432689" y="228345"/>
                  </a:lnTo>
                  <a:lnTo>
                    <a:pt x="518038" y="228345"/>
                  </a:lnTo>
                  <a:lnTo>
                    <a:pt x="501771" y="217783"/>
                  </a:lnTo>
                  <a:lnTo>
                    <a:pt x="475742" y="212725"/>
                  </a:lnTo>
                  <a:close/>
                </a:path>
                <a:path w="542925" h="486410">
                  <a:moveTo>
                    <a:pt x="278510" y="0"/>
                  </a:moveTo>
                  <a:lnTo>
                    <a:pt x="252555" y="5038"/>
                  </a:lnTo>
                  <a:lnTo>
                    <a:pt x="231362" y="18780"/>
                  </a:lnTo>
                  <a:lnTo>
                    <a:pt x="217074" y="39165"/>
                  </a:lnTo>
                  <a:lnTo>
                    <a:pt x="211835" y="64135"/>
                  </a:lnTo>
                  <a:lnTo>
                    <a:pt x="212601" y="73929"/>
                  </a:lnTo>
                  <a:lnTo>
                    <a:pt x="214820" y="83248"/>
                  </a:lnTo>
                  <a:lnTo>
                    <a:pt x="218372" y="91995"/>
                  </a:lnTo>
                  <a:lnTo>
                    <a:pt x="223139" y="100075"/>
                  </a:lnTo>
                  <a:lnTo>
                    <a:pt x="227838" y="105410"/>
                  </a:lnTo>
                  <a:lnTo>
                    <a:pt x="102997" y="223138"/>
                  </a:lnTo>
                  <a:lnTo>
                    <a:pt x="139858" y="223138"/>
                  </a:lnTo>
                  <a:lnTo>
                    <a:pt x="248157" y="121031"/>
                  </a:lnTo>
                  <a:lnTo>
                    <a:pt x="309072" y="121031"/>
                  </a:lnTo>
                  <a:lnTo>
                    <a:pt x="310388" y="120395"/>
                  </a:lnTo>
                  <a:lnTo>
                    <a:pt x="343155" y="120395"/>
                  </a:lnTo>
                  <a:lnTo>
                    <a:pt x="330200" y="104775"/>
                  </a:lnTo>
                  <a:lnTo>
                    <a:pt x="345313" y="64135"/>
                  </a:lnTo>
                  <a:lnTo>
                    <a:pt x="340072" y="39165"/>
                  </a:lnTo>
                  <a:lnTo>
                    <a:pt x="325770" y="18780"/>
                  </a:lnTo>
                  <a:lnTo>
                    <a:pt x="304540" y="5038"/>
                  </a:lnTo>
                  <a:lnTo>
                    <a:pt x="278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37163" y="3956303"/>
              <a:ext cx="791210" cy="550545"/>
            </a:xfrm>
            <a:custGeom>
              <a:avLst/>
              <a:gdLst/>
              <a:ahLst/>
              <a:cxnLst/>
              <a:rect l="l" t="t" r="r" b="b"/>
              <a:pathLst>
                <a:path w="791209" h="550545">
                  <a:moveTo>
                    <a:pt x="783589" y="0"/>
                  </a:moveTo>
                  <a:lnTo>
                    <a:pt x="7365" y="0"/>
                  </a:lnTo>
                  <a:lnTo>
                    <a:pt x="0" y="7366"/>
                  </a:lnTo>
                  <a:lnTo>
                    <a:pt x="0" y="542798"/>
                  </a:lnTo>
                  <a:lnTo>
                    <a:pt x="7365" y="550164"/>
                  </a:lnTo>
                  <a:lnTo>
                    <a:pt x="776224" y="550164"/>
                  </a:lnTo>
                  <a:lnTo>
                    <a:pt x="783589" y="550164"/>
                  </a:lnTo>
                  <a:lnTo>
                    <a:pt x="790955" y="542798"/>
                  </a:lnTo>
                  <a:lnTo>
                    <a:pt x="790955" y="7366"/>
                  </a:lnTo>
                  <a:lnTo>
                    <a:pt x="783589" y="0"/>
                  </a:lnTo>
                  <a:close/>
                </a:path>
              </a:pathLst>
            </a:custGeom>
            <a:solidFill>
              <a:srgbClr val="442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61547" y="3980688"/>
              <a:ext cx="742315" cy="421005"/>
            </a:xfrm>
            <a:custGeom>
              <a:avLst/>
              <a:gdLst/>
              <a:ahLst/>
              <a:cxnLst/>
              <a:rect l="l" t="t" r="r" b="b"/>
              <a:pathLst>
                <a:path w="742315" h="421004">
                  <a:moveTo>
                    <a:pt x="742188" y="0"/>
                  </a:moveTo>
                  <a:lnTo>
                    <a:pt x="0" y="0"/>
                  </a:lnTo>
                  <a:lnTo>
                    <a:pt x="0" y="420624"/>
                  </a:lnTo>
                  <a:lnTo>
                    <a:pt x="742188" y="420624"/>
                  </a:lnTo>
                  <a:lnTo>
                    <a:pt x="74218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85347" y="4568951"/>
              <a:ext cx="899160" cy="64135"/>
            </a:xfrm>
            <a:custGeom>
              <a:avLst/>
              <a:gdLst/>
              <a:ahLst/>
              <a:cxnLst/>
              <a:rect l="l" t="t" r="r" b="b"/>
              <a:pathLst>
                <a:path w="899159" h="64135">
                  <a:moveTo>
                    <a:pt x="899159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899159" y="64008"/>
                  </a:lnTo>
                  <a:lnTo>
                    <a:pt x="899159" y="0"/>
                  </a:lnTo>
                  <a:close/>
                </a:path>
              </a:pathLst>
            </a:custGeom>
            <a:solidFill>
              <a:srgbClr val="442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785347" y="4492751"/>
              <a:ext cx="899160" cy="76200"/>
            </a:xfrm>
            <a:custGeom>
              <a:avLst/>
              <a:gdLst/>
              <a:ahLst/>
              <a:cxnLst/>
              <a:rect l="l" t="t" r="r" b="b"/>
              <a:pathLst>
                <a:path w="899159" h="76200">
                  <a:moveTo>
                    <a:pt x="844169" y="0"/>
                  </a:moveTo>
                  <a:lnTo>
                    <a:pt x="57023" y="0"/>
                  </a:lnTo>
                  <a:lnTo>
                    <a:pt x="0" y="76200"/>
                  </a:lnTo>
                  <a:lnTo>
                    <a:pt x="899159" y="76200"/>
                  </a:lnTo>
                  <a:lnTo>
                    <a:pt x="844169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80063" y="4506467"/>
              <a:ext cx="109855" cy="62865"/>
            </a:xfrm>
            <a:custGeom>
              <a:avLst/>
              <a:gdLst/>
              <a:ahLst/>
              <a:cxnLst/>
              <a:rect l="l" t="t" r="r" b="b"/>
              <a:pathLst>
                <a:path w="109854" h="62864">
                  <a:moveTo>
                    <a:pt x="78612" y="0"/>
                  </a:moveTo>
                  <a:lnTo>
                    <a:pt x="31114" y="0"/>
                  </a:lnTo>
                  <a:lnTo>
                    <a:pt x="19020" y="2450"/>
                  </a:lnTo>
                  <a:lnTo>
                    <a:pt x="9128" y="9128"/>
                  </a:lnTo>
                  <a:lnTo>
                    <a:pt x="2450" y="19020"/>
                  </a:lnTo>
                  <a:lnTo>
                    <a:pt x="0" y="31114"/>
                  </a:lnTo>
                  <a:lnTo>
                    <a:pt x="0" y="62483"/>
                  </a:lnTo>
                  <a:lnTo>
                    <a:pt x="109727" y="62483"/>
                  </a:lnTo>
                  <a:lnTo>
                    <a:pt x="109727" y="31114"/>
                  </a:lnTo>
                  <a:lnTo>
                    <a:pt x="107277" y="19020"/>
                  </a:lnTo>
                  <a:lnTo>
                    <a:pt x="100599" y="9128"/>
                  </a:lnTo>
                  <a:lnTo>
                    <a:pt x="90707" y="2450"/>
                  </a:lnTo>
                  <a:lnTo>
                    <a:pt x="78612" y="0"/>
                  </a:lnTo>
                  <a:close/>
                </a:path>
              </a:pathLst>
            </a:custGeom>
            <a:solidFill>
              <a:srgbClr val="B482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5499" y="2851677"/>
              <a:ext cx="2415158" cy="287372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788902" y="6614566"/>
            <a:ext cx="147320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20" dirty="0">
                <a:solidFill>
                  <a:srgbClr val="505050"/>
                </a:solidFill>
                <a:latin typeface="Segoe UI"/>
                <a:cs typeface="Segoe UI"/>
              </a:rPr>
              <a:t>25</a:t>
            </a:r>
            <a:endParaRPr sz="8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8945" y="469393"/>
            <a:ext cx="4612639" cy="430953"/>
            <a:chOff x="711708" y="352044"/>
            <a:chExt cx="3459479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708" y="352044"/>
              <a:ext cx="345946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036" y="366984"/>
              <a:ext cx="3401809" cy="26554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43187" y="1413063"/>
            <a:ext cx="9339579" cy="3187197"/>
          </a:xfrm>
          <a:prstGeom prst="rect">
            <a:avLst/>
          </a:prstGeom>
        </p:spPr>
        <p:txBody>
          <a:bodyPr vert="horz" wrap="square" lIns="0" tIns="108373" rIns="0" bIns="0" rtlCol="0">
            <a:spAutoFit/>
          </a:bodyPr>
          <a:lstStyle/>
          <a:p>
            <a:pPr marL="246374" indent="-230288">
              <a:spcBef>
                <a:spcPts val="85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Authentication through Azure Active</a:t>
            </a:r>
            <a:r>
              <a:rPr sz="2800" spc="2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Directory</a:t>
            </a:r>
            <a:endParaRPr sz="2800">
              <a:latin typeface="Calibri"/>
              <a:cs typeface="Calibri"/>
            </a:endParaRPr>
          </a:p>
          <a:p>
            <a:pPr marL="246374" indent="-230288">
              <a:spcBef>
                <a:spcPts val="720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Roles </a:t>
            </a:r>
            <a:r>
              <a:rPr sz="2800" spc="-27" dirty="0">
                <a:solidFill>
                  <a:srgbClr val="20385D"/>
                </a:solidFill>
                <a:latin typeface="Calibri"/>
                <a:cs typeface="Calibri"/>
              </a:rPr>
              <a:t>for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account</a:t>
            </a:r>
            <a:r>
              <a:rPr sz="2800" spc="8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management</a:t>
            </a:r>
            <a:endParaRPr sz="2800">
              <a:latin typeface="Calibri"/>
              <a:cs typeface="Calibri"/>
            </a:endParaRPr>
          </a:p>
          <a:p>
            <a:pPr marL="246374" indent="-230288">
              <a:spcBef>
                <a:spcPts val="73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POSIX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ACL </a:t>
            </a:r>
            <a:r>
              <a:rPr sz="2800" spc="-27" dirty="0">
                <a:solidFill>
                  <a:srgbClr val="20385D"/>
                </a:solidFill>
                <a:latin typeface="Calibri"/>
                <a:cs typeface="Calibri"/>
              </a:rPr>
              <a:t>for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data</a:t>
            </a:r>
            <a:r>
              <a:rPr sz="2800" spc="4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access</a:t>
            </a:r>
            <a:endParaRPr sz="2800">
              <a:latin typeface="Calibri"/>
              <a:cs typeface="Calibri"/>
            </a:endParaRPr>
          </a:p>
          <a:p>
            <a:pPr marL="703562" lvl="1" indent="-230288">
              <a:spcBef>
                <a:spcPts val="272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Unix-style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read/write/execute</a:t>
            </a:r>
            <a:r>
              <a:rPr sz="2400" spc="6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permissions</a:t>
            </a:r>
            <a:endParaRPr sz="2400">
              <a:latin typeface="Calibri"/>
              <a:cs typeface="Calibri"/>
            </a:endParaRPr>
          </a:p>
          <a:p>
            <a:pPr marL="703562" lvl="1" indent="-231134">
              <a:spcBef>
                <a:spcPts val="240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ACLs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be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enabled on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folders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or individual</a:t>
            </a:r>
            <a:r>
              <a:rPr sz="2400" spc="152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  <a:p>
            <a:pPr marL="703562" lvl="1" indent="-231134">
              <a:spcBef>
                <a:spcPts val="253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Permissions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cannot </a:t>
            </a: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be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inherited from </a:t>
            </a: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a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parent</a:t>
            </a:r>
            <a:r>
              <a:rPr sz="2400" spc="10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marL="703562" lvl="1" indent="-231134">
              <a:spcBef>
                <a:spcPts val="240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Security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groups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also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exist, can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assign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users to groups </a:t>
            </a: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&amp;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grant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that</a:t>
            </a:r>
            <a:r>
              <a:rPr sz="2400" spc="152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33" dirty="0">
                <a:solidFill>
                  <a:srgbClr val="20385D"/>
                </a:solidFill>
                <a:latin typeface="Calibri"/>
                <a:cs typeface="Calibri"/>
              </a:rPr>
              <a:t>way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8945" y="469393"/>
            <a:ext cx="4612639" cy="430953"/>
            <a:chOff x="711708" y="352044"/>
            <a:chExt cx="3459479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708" y="352044"/>
              <a:ext cx="345946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036" y="366984"/>
              <a:ext cx="3401809" cy="26554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728977" y="1458977"/>
            <a:ext cx="6891020" cy="4881033"/>
            <a:chOff x="2046732" y="1094232"/>
            <a:chExt cx="5168265" cy="36607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6732" y="1772412"/>
              <a:ext cx="5167883" cy="26029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895" y="1094232"/>
              <a:ext cx="3950207" cy="3660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8945" y="469393"/>
            <a:ext cx="4612639" cy="430953"/>
            <a:chOff x="711708" y="352044"/>
            <a:chExt cx="3459479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708" y="352044"/>
              <a:ext cx="3459467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036" y="366984"/>
              <a:ext cx="3401809" cy="26554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43187" y="1464151"/>
            <a:ext cx="7193280" cy="2219411"/>
          </a:xfrm>
          <a:prstGeom prst="rect">
            <a:avLst/>
          </a:prstGeom>
        </p:spPr>
        <p:txBody>
          <a:bodyPr vert="horz" wrap="square" lIns="0" tIns="56727" rIns="0" bIns="0" rtlCol="0">
            <a:spAutoFit/>
          </a:bodyPr>
          <a:lstStyle/>
          <a:p>
            <a:pPr marL="246374" indent="-230288">
              <a:spcBef>
                <a:spcPts val="447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Can enable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a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firewall</a:t>
            </a:r>
            <a:endParaRPr sz="2800">
              <a:latin typeface="Calibri"/>
              <a:cs typeface="Calibri"/>
            </a:endParaRPr>
          </a:p>
          <a:p>
            <a:pPr marL="703562" lvl="1" indent="-230288">
              <a:spcBef>
                <a:spcPts val="272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Only </a:t>
            </a: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IP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addresses in </a:t>
            </a: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a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defined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range can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access</a:t>
            </a:r>
            <a:r>
              <a:rPr sz="2400" spc="6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ADL</a:t>
            </a:r>
            <a:endParaRPr sz="2400">
              <a:latin typeface="Calibri"/>
              <a:cs typeface="Calibri"/>
            </a:endParaRPr>
          </a:p>
          <a:p>
            <a:pPr marL="246374" indent="-230288">
              <a:spcBef>
                <a:spcPts val="707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Encryption</a:t>
            </a:r>
            <a:endParaRPr sz="2800">
              <a:latin typeface="Calibri"/>
              <a:cs typeface="Calibri"/>
            </a:endParaRPr>
          </a:p>
          <a:p>
            <a:pPr marL="703562" lvl="1" indent="-230288">
              <a:spcBef>
                <a:spcPts val="267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Can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enable encryption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before data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is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written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on</a:t>
            </a:r>
            <a:r>
              <a:rPr sz="2400" spc="20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disk</a:t>
            </a:r>
            <a:endParaRPr sz="2400">
              <a:latin typeface="Calibri"/>
              <a:cs typeface="Calibri"/>
            </a:endParaRPr>
          </a:p>
          <a:p>
            <a:pPr marL="703562" lvl="1" indent="-230288">
              <a:spcBef>
                <a:spcPts val="240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TLS 1.2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for data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in</a:t>
            </a:r>
            <a:r>
              <a:rPr sz="2400" spc="6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motion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499603" y="365760"/>
            <a:ext cx="2088727" cy="2087033"/>
            <a:chOff x="7124702" y="274319"/>
            <a:chExt cx="1566545" cy="1565275"/>
          </a:xfrm>
        </p:grpSpPr>
        <p:sp>
          <p:nvSpPr>
            <p:cNvPr id="7" name="object 7"/>
            <p:cNvSpPr/>
            <p:nvPr/>
          </p:nvSpPr>
          <p:spPr>
            <a:xfrm>
              <a:off x="7124702" y="274319"/>
              <a:ext cx="1566545" cy="1565275"/>
            </a:xfrm>
            <a:custGeom>
              <a:avLst/>
              <a:gdLst/>
              <a:ahLst/>
              <a:cxnLst/>
              <a:rect l="l" t="t" r="r" b="b"/>
              <a:pathLst>
                <a:path w="1566545" h="1565275">
                  <a:moveTo>
                    <a:pt x="783232" y="1564978"/>
                  </a:moveTo>
                  <a:lnTo>
                    <a:pt x="735520" y="1563550"/>
                  </a:lnTo>
                  <a:lnTo>
                    <a:pt x="688563" y="1559321"/>
                  </a:lnTo>
                  <a:lnTo>
                    <a:pt x="642445" y="1552371"/>
                  </a:lnTo>
                  <a:lnTo>
                    <a:pt x="597246" y="1542784"/>
                  </a:lnTo>
                  <a:lnTo>
                    <a:pt x="553050" y="1530641"/>
                  </a:lnTo>
                  <a:lnTo>
                    <a:pt x="509937" y="1516024"/>
                  </a:lnTo>
                  <a:lnTo>
                    <a:pt x="467989" y="1499014"/>
                  </a:lnTo>
                  <a:lnTo>
                    <a:pt x="427290" y="1479694"/>
                  </a:lnTo>
                  <a:lnTo>
                    <a:pt x="387919" y="1458146"/>
                  </a:lnTo>
                  <a:lnTo>
                    <a:pt x="349961" y="1434450"/>
                  </a:lnTo>
                  <a:lnTo>
                    <a:pt x="313495" y="1408690"/>
                  </a:lnTo>
                  <a:lnTo>
                    <a:pt x="278605" y="1380947"/>
                  </a:lnTo>
                  <a:lnTo>
                    <a:pt x="245372" y="1351302"/>
                  </a:lnTo>
                  <a:lnTo>
                    <a:pt x="213879" y="1319838"/>
                  </a:lnTo>
                  <a:lnTo>
                    <a:pt x="184206" y="1286637"/>
                  </a:lnTo>
                  <a:lnTo>
                    <a:pt x="156436" y="1251780"/>
                  </a:lnTo>
                  <a:lnTo>
                    <a:pt x="130652" y="1215349"/>
                  </a:lnTo>
                  <a:lnTo>
                    <a:pt x="106934" y="1177426"/>
                  </a:lnTo>
                  <a:lnTo>
                    <a:pt x="85365" y="1138094"/>
                  </a:lnTo>
                  <a:lnTo>
                    <a:pt x="66026" y="1097432"/>
                  </a:lnTo>
                  <a:lnTo>
                    <a:pt x="49000" y="1055525"/>
                  </a:lnTo>
                  <a:lnTo>
                    <a:pt x="34369" y="1012453"/>
                  </a:lnTo>
                  <a:lnTo>
                    <a:pt x="22215" y="968298"/>
                  </a:lnTo>
                  <a:lnTo>
                    <a:pt x="12618" y="923142"/>
                  </a:lnTo>
                  <a:lnTo>
                    <a:pt x="5663" y="877068"/>
                  </a:lnTo>
                  <a:lnTo>
                    <a:pt x="1429" y="830156"/>
                  </a:lnTo>
                  <a:lnTo>
                    <a:pt x="0" y="782489"/>
                  </a:lnTo>
                  <a:lnTo>
                    <a:pt x="1429" y="734822"/>
                  </a:lnTo>
                  <a:lnTo>
                    <a:pt x="5663" y="687910"/>
                  </a:lnTo>
                  <a:lnTo>
                    <a:pt x="12618" y="641835"/>
                  </a:lnTo>
                  <a:lnTo>
                    <a:pt x="22215" y="596680"/>
                  </a:lnTo>
                  <a:lnTo>
                    <a:pt x="34369" y="552525"/>
                  </a:lnTo>
                  <a:lnTo>
                    <a:pt x="49000" y="509453"/>
                  </a:lnTo>
                  <a:lnTo>
                    <a:pt x="66026" y="467545"/>
                  </a:lnTo>
                  <a:lnTo>
                    <a:pt x="85365" y="426884"/>
                  </a:lnTo>
                  <a:lnTo>
                    <a:pt x="106934" y="387551"/>
                  </a:lnTo>
                  <a:lnTo>
                    <a:pt x="130652" y="349629"/>
                  </a:lnTo>
                  <a:lnTo>
                    <a:pt x="156436" y="313198"/>
                  </a:lnTo>
                  <a:lnTo>
                    <a:pt x="184206" y="278341"/>
                  </a:lnTo>
                  <a:lnTo>
                    <a:pt x="213879" y="245139"/>
                  </a:lnTo>
                  <a:lnTo>
                    <a:pt x="245372" y="213676"/>
                  </a:lnTo>
                  <a:lnTo>
                    <a:pt x="278605" y="184031"/>
                  </a:lnTo>
                  <a:lnTo>
                    <a:pt x="313495" y="156288"/>
                  </a:lnTo>
                  <a:lnTo>
                    <a:pt x="349961" y="130528"/>
                  </a:lnTo>
                  <a:lnTo>
                    <a:pt x="387919" y="106832"/>
                  </a:lnTo>
                  <a:lnTo>
                    <a:pt x="427290" y="85284"/>
                  </a:lnTo>
                  <a:lnTo>
                    <a:pt x="467989" y="65964"/>
                  </a:lnTo>
                  <a:lnTo>
                    <a:pt x="509937" y="48954"/>
                  </a:lnTo>
                  <a:lnTo>
                    <a:pt x="553050" y="34337"/>
                  </a:lnTo>
                  <a:lnTo>
                    <a:pt x="597246" y="22194"/>
                  </a:lnTo>
                  <a:lnTo>
                    <a:pt x="642445" y="12606"/>
                  </a:lnTo>
                  <a:lnTo>
                    <a:pt x="688563" y="5657"/>
                  </a:lnTo>
                  <a:lnTo>
                    <a:pt x="735520" y="1428"/>
                  </a:lnTo>
                  <a:lnTo>
                    <a:pt x="783232" y="0"/>
                  </a:lnTo>
                  <a:lnTo>
                    <a:pt x="830944" y="1428"/>
                  </a:lnTo>
                  <a:lnTo>
                    <a:pt x="877901" y="5657"/>
                  </a:lnTo>
                  <a:lnTo>
                    <a:pt x="924019" y="12606"/>
                  </a:lnTo>
                  <a:lnTo>
                    <a:pt x="969218" y="22194"/>
                  </a:lnTo>
                  <a:lnTo>
                    <a:pt x="1013414" y="34337"/>
                  </a:lnTo>
                  <a:lnTo>
                    <a:pt x="1056527" y="48954"/>
                  </a:lnTo>
                  <a:lnTo>
                    <a:pt x="1098475" y="65964"/>
                  </a:lnTo>
                  <a:lnTo>
                    <a:pt x="1139175" y="85284"/>
                  </a:lnTo>
                  <a:lnTo>
                    <a:pt x="1178545" y="106832"/>
                  </a:lnTo>
                  <a:lnTo>
                    <a:pt x="1216504" y="130528"/>
                  </a:lnTo>
                  <a:lnTo>
                    <a:pt x="1252969" y="156288"/>
                  </a:lnTo>
                  <a:lnTo>
                    <a:pt x="1287859" y="184031"/>
                  </a:lnTo>
                  <a:lnTo>
                    <a:pt x="1321092" y="213676"/>
                  </a:lnTo>
                  <a:lnTo>
                    <a:pt x="1352586" y="245139"/>
                  </a:lnTo>
                  <a:lnTo>
                    <a:pt x="1382258" y="278341"/>
                  </a:lnTo>
                  <a:lnTo>
                    <a:pt x="1410028" y="313198"/>
                  </a:lnTo>
                  <a:lnTo>
                    <a:pt x="1435813" y="349629"/>
                  </a:lnTo>
                  <a:lnTo>
                    <a:pt x="1459531" y="387551"/>
                  </a:lnTo>
                  <a:lnTo>
                    <a:pt x="1481100" y="426884"/>
                  </a:lnTo>
                  <a:lnTo>
                    <a:pt x="1500438" y="467545"/>
                  </a:lnTo>
                  <a:lnTo>
                    <a:pt x="1517464" y="509453"/>
                  </a:lnTo>
                  <a:lnTo>
                    <a:pt x="1532095" y="552525"/>
                  </a:lnTo>
                  <a:lnTo>
                    <a:pt x="1544250" y="596680"/>
                  </a:lnTo>
                  <a:lnTo>
                    <a:pt x="1553846" y="641835"/>
                  </a:lnTo>
                  <a:lnTo>
                    <a:pt x="1560802" y="687910"/>
                  </a:lnTo>
                  <a:lnTo>
                    <a:pt x="1565035" y="734822"/>
                  </a:lnTo>
                  <a:lnTo>
                    <a:pt x="1566465" y="782489"/>
                  </a:lnTo>
                  <a:lnTo>
                    <a:pt x="1565035" y="830156"/>
                  </a:lnTo>
                  <a:lnTo>
                    <a:pt x="1560802" y="877068"/>
                  </a:lnTo>
                  <a:lnTo>
                    <a:pt x="1553846" y="923142"/>
                  </a:lnTo>
                  <a:lnTo>
                    <a:pt x="1544250" y="968298"/>
                  </a:lnTo>
                  <a:lnTo>
                    <a:pt x="1532095" y="1012453"/>
                  </a:lnTo>
                  <a:lnTo>
                    <a:pt x="1517464" y="1055525"/>
                  </a:lnTo>
                  <a:lnTo>
                    <a:pt x="1500438" y="1097432"/>
                  </a:lnTo>
                  <a:lnTo>
                    <a:pt x="1481100" y="1138094"/>
                  </a:lnTo>
                  <a:lnTo>
                    <a:pt x="1459531" y="1177426"/>
                  </a:lnTo>
                  <a:lnTo>
                    <a:pt x="1435813" y="1215349"/>
                  </a:lnTo>
                  <a:lnTo>
                    <a:pt x="1410028" y="1251780"/>
                  </a:lnTo>
                  <a:lnTo>
                    <a:pt x="1382258" y="1286637"/>
                  </a:lnTo>
                  <a:lnTo>
                    <a:pt x="1352586" y="1319838"/>
                  </a:lnTo>
                  <a:lnTo>
                    <a:pt x="1321092" y="1351302"/>
                  </a:lnTo>
                  <a:lnTo>
                    <a:pt x="1287859" y="1380947"/>
                  </a:lnTo>
                  <a:lnTo>
                    <a:pt x="1252969" y="1408690"/>
                  </a:lnTo>
                  <a:lnTo>
                    <a:pt x="1216504" y="1434450"/>
                  </a:lnTo>
                  <a:lnTo>
                    <a:pt x="1178545" y="1458146"/>
                  </a:lnTo>
                  <a:lnTo>
                    <a:pt x="1139175" y="1479694"/>
                  </a:lnTo>
                  <a:lnTo>
                    <a:pt x="1098475" y="1499014"/>
                  </a:lnTo>
                  <a:lnTo>
                    <a:pt x="1056527" y="1516024"/>
                  </a:lnTo>
                  <a:lnTo>
                    <a:pt x="1013414" y="1530641"/>
                  </a:lnTo>
                  <a:lnTo>
                    <a:pt x="969218" y="1542784"/>
                  </a:lnTo>
                  <a:lnTo>
                    <a:pt x="924019" y="1552371"/>
                  </a:lnTo>
                  <a:lnTo>
                    <a:pt x="877901" y="1559321"/>
                  </a:lnTo>
                  <a:lnTo>
                    <a:pt x="830944" y="1563550"/>
                  </a:lnTo>
                  <a:lnTo>
                    <a:pt x="783232" y="1564978"/>
                  </a:lnTo>
                  <a:close/>
                </a:path>
              </a:pathLst>
            </a:custGeom>
            <a:solidFill>
              <a:srgbClr val="4A7A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7500002" y="742997"/>
              <a:ext cx="1189355" cy="1096645"/>
            </a:xfrm>
            <a:custGeom>
              <a:avLst/>
              <a:gdLst/>
              <a:ahLst/>
              <a:cxnLst/>
              <a:rect l="l" t="t" r="r" b="b"/>
              <a:pathLst>
                <a:path w="1189354" h="1096645">
                  <a:moveTo>
                    <a:pt x="407932" y="1096301"/>
                  </a:moveTo>
                  <a:lnTo>
                    <a:pt x="334793" y="1092908"/>
                  </a:lnTo>
                  <a:lnTo>
                    <a:pt x="263551" y="1082980"/>
                  </a:lnTo>
                  <a:lnTo>
                    <a:pt x="0" y="819679"/>
                  </a:lnTo>
                  <a:lnTo>
                    <a:pt x="815865" y="0"/>
                  </a:lnTo>
                  <a:lnTo>
                    <a:pt x="1188962" y="372743"/>
                  </a:lnTo>
                  <a:lnTo>
                    <a:pt x="1183879" y="420872"/>
                  </a:lnTo>
                  <a:lnTo>
                    <a:pt x="1175930" y="468089"/>
                  </a:lnTo>
                  <a:lnTo>
                    <a:pt x="1165202" y="514304"/>
                  </a:lnTo>
                  <a:lnTo>
                    <a:pt x="1151788" y="559428"/>
                  </a:lnTo>
                  <a:lnTo>
                    <a:pt x="1135775" y="603370"/>
                  </a:lnTo>
                  <a:lnTo>
                    <a:pt x="1117253" y="646043"/>
                  </a:lnTo>
                  <a:lnTo>
                    <a:pt x="1096313" y="687355"/>
                  </a:lnTo>
                  <a:lnTo>
                    <a:pt x="1073043" y="727217"/>
                  </a:lnTo>
                  <a:lnTo>
                    <a:pt x="1047534" y="765541"/>
                  </a:lnTo>
                  <a:lnTo>
                    <a:pt x="1019875" y="802235"/>
                  </a:lnTo>
                  <a:lnTo>
                    <a:pt x="990155" y="837211"/>
                  </a:lnTo>
                  <a:lnTo>
                    <a:pt x="958464" y="870380"/>
                  </a:lnTo>
                  <a:lnTo>
                    <a:pt x="924893" y="901650"/>
                  </a:lnTo>
                  <a:lnTo>
                    <a:pt x="889530" y="930934"/>
                  </a:lnTo>
                  <a:lnTo>
                    <a:pt x="852465" y="958142"/>
                  </a:lnTo>
                  <a:lnTo>
                    <a:pt x="813788" y="983183"/>
                  </a:lnTo>
                  <a:lnTo>
                    <a:pt x="773588" y="1005968"/>
                  </a:lnTo>
                  <a:lnTo>
                    <a:pt x="731956" y="1026409"/>
                  </a:lnTo>
                  <a:lnTo>
                    <a:pt x="688980" y="1044414"/>
                  </a:lnTo>
                  <a:lnTo>
                    <a:pt x="644750" y="1059895"/>
                  </a:lnTo>
                  <a:lnTo>
                    <a:pt x="599356" y="1072762"/>
                  </a:lnTo>
                  <a:lnTo>
                    <a:pt x="552888" y="1082926"/>
                  </a:lnTo>
                  <a:lnTo>
                    <a:pt x="505434" y="1090297"/>
                  </a:lnTo>
                  <a:lnTo>
                    <a:pt x="457086" y="1094785"/>
                  </a:lnTo>
                  <a:lnTo>
                    <a:pt x="407932" y="1096301"/>
                  </a:lnTo>
                  <a:close/>
                </a:path>
              </a:pathLst>
            </a:custGeom>
            <a:solidFill>
              <a:srgbClr val="2864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7500002" y="503564"/>
              <a:ext cx="815975" cy="1059180"/>
            </a:xfrm>
            <a:custGeom>
              <a:avLst/>
              <a:gdLst/>
              <a:ahLst/>
              <a:cxnLst/>
              <a:rect l="l" t="t" r="r" b="b"/>
              <a:pathLst>
                <a:path w="815975" h="1059180">
                  <a:moveTo>
                    <a:pt x="815865" y="1059111"/>
                  </a:moveTo>
                  <a:lnTo>
                    <a:pt x="0" y="1059111"/>
                  </a:lnTo>
                  <a:lnTo>
                    <a:pt x="0" y="0"/>
                  </a:lnTo>
                  <a:lnTo>
                    <a:pt x="576205" y="0"/>
                  </a:lnTo>
                  <a:lnTo>
                    <a:pt x="815865" y="239432"/>
                  </a:lnTo>
                  <a:lnTo>
                    <a:pt x="815865" y="10591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906622" y="503563"/>
              <a:ext cx="409575" cy="1059180"/>
            </a:xfrm>
            <a:custGeom>
              <a:avLst/>
              <a:gdLst/>
              <a:ahLst/>
              <a:cxnLst/>
              <a:rect l="l" t="t" r="r" b="b"/>
              <a:pathLst>
                <a:path w="409575" h="1059180">
                  <a:moveTo>
                    <a:pt x="409245" y="1059111"/>
                  </a:moveTo>
                  <a:lnTo>
                    <a:pt x="0" y="1059111"/>
                  </a:lnTo>
                  <a:lnTo>
                    <a:pt x="0" y="0"/>
                  </a:lnTo>
                  <a:lnTo>
                    <a:pt x="169585" y="0"/>
                  </a:lnTo>
                  <a:lnTo>
                    <a:pt x="409245" y="239432"/>
                  </a:lnTo>
                  <a:lnTo>
                    <a:pt x="409245" y="1059111"/>
                  </a:lnTo>
                  <a:close/>
                </a:path>
              </a:pathLst>
            </a:custGeom>
            <a:solidFill>
              <a:srgbClr val="F2F6F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076207" y="503563"/>
              <a:ext cx="240029" cy="240029"/>
            </a:xfrm>
            <a:custGeom>
              <a:avLst/>
              <a:gdLst/>
              <a:ahLst/>
              <a:cxnLst/>
              <a:rect l="l" t="t" r="r" b="b"/>
              <a:pathLst>
                <a:path w="240029" h="240029">
                  <a:moveTo>
                    <a:pt x="239660" y="239432"/>
                  </a:moveTo>
                  <a:lnTo>
                    <a:pt x="0" y="239432"/>
                  </a:lnTo>
                  <a:lnTo>
                    <a:pt x="0" y="0"/>
                  </a:lnTo>
                  <a:lnTo>
                    <a:pt x="239660" y="239432"/>
                  </a:lnTo>
                  <a:close/>
                </a:path>
              </a:pathLst>
            </a:custGeom>
            <a:solidFill>
              <a:srgbClr val="DCE1E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727524" y="823127"/>
              <a:ext cx="359410" cy="323215"/>
            </a:xfrm>
            <a:custGeom>
              <a:avLst/>
              <a:gdLst/>
              <a:ahLst/>
              <a:cxnLst/>
              <a:rect l="l" t="t" r="r" b="b"/>
              <a:pathLst>
                <a:path w="359409" h="323215">
                  <a:moveTo>
                    <a:pt x="359084" y="323195"/>
                  </a:moveTo>
                  <a:lnTo>
                    <a:pt x="268012" y="323195"/>
                  </a:lnTo>
                  <a:lnTo>
                    <a:pt x="268012" y="179373"/>
                  </a:lnTo>
                  <a:lnTo>
                    <a:pt x="261048" y="145001"/>
                  </a:lnTo>
                  <a:lnTo>
                    <a:pt x="242070" y="116903"/>
                  </a:lnTo>
                  <a:lnTo>
                    <a:pt x="213945" y="97942"/>
                  </a:lnTo>
                  <a:lnTo>
                    <a:pt x="179540" y="90985"/>
                  </a:lnTo>
                  <a:lnTo>
                    <a:pt x="145136" y="97942"/>
                  </a:lnTo>
                  <a:lnTo>
                    <a:pt x="117012" y="116903"/>
                  </a:lnTo>
                  <a:lnTo>
                    <a:pt x="98035" y="145001"/>
                  </a:lnTo>
                  <a:lnTo>
                    <a:pt x="91072" y="179373"/>
                  </a:lnTo>
                  <a:lnTo>
                    <a:pt x="91072" y="323195"/>
                  </a:lnTo>
                  <a:lnTo>
                    <a:pt x="0" y="323195"/>
                  </a:lnTo>
                  <a:lnTo>
                    <a:pt x="0" y="179373"/>
                  </a:lnTo>
                  <a:lnTo>
                    <a:pt x="6424" y="131744"/>
                  </a:lnTo>
                  <a:lnTo>
                    <a:pt x="24547" y="88911"/>
                  </a:lnTo>
                  <a:lnTo>
                    <a:pt x="52646" y="52597"/>
                  </a:lnTo>
                  <a:lnTo>
                    <a:pt x="88994" y="24525"/>
                  </a:lnTo>
                  <a:lnTo>
                    <a:pt x="131868" y="6418"/>
                  </a:lnTo>
                  <a:lnTo>
                    <a:pt x="179543" y="0"/>
                  </a:lnTo>
                  <a:lnTo>
                    <a:pt x="227219" y="6418"/>
                  </a:lnTo>
                  <a:lnTo>
                    <a:pt x="270093" y="24524"/>
                  </a:lnTo>
                  <a:lnTo>
                    <a:pt x="306441" y="52596"/>
                  </a:lnTo>
                  <a:lnTo>
                    <a:pt x="334539" y="88909"/>
                  </a:lnTo>
                  <a:lnTo>
                    <a:pt x="352663" y="131743"/>
                  </a:lnTo>
                  <a:lnTo>
                    <a:pt x="359087" y="179373"/>
                  </a:lnTo>
                  <a:lnTo>
                    <a:pt x="359087" y="323195"/>
                  </a:lnTo>
                  <a:close/>
                </a:path>
              </a:pathLst>
            </a:custGeom>
            <a:solidFill>
              <a:srgbClr val="96EBE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906622" y="823126"/>
              <a:ext cx="180340" cy="323215"/>
            </a:xfrm>
            <a:custGeom>
              <a:avLst/>
              <a:gdLst/>
              <a:ahLst/>
              <a:cxnLst/>
              <a:rect l="l" t="t" r="r" b="b"/>
              <a:pathLst>
                <a:path w="180340" h="323215">
                  <a:moveTo>
                    <a:pt x="179987" y="323198"/>
                  </a:moveTo>
                  <a:lnTo>
                    <a:pt x="88915" y="323198"/>
                  </a:lnTo>
                  <a:lnTo>
                    <a:pt x="88915" y="179376"/>
                  </a:lnTo>
                  <a:lnTo>
                    <a:pt x="81951" y="145004"/>
                  </a:lnTo>
                  <a:lnTo>
                    <a:pt x="62973" y="116906"/>
                  </a:lnTo>
                  <a:lnTo>
                    <a:pt x="34847" y="97945"/>
                  </a:lnTo>
                  <a:lnTo>
                    <a:pt x="443" y="90988"/>
                  </a:lnTo>
                  <a:lnTo>
                    <a:pt x="0" y="90998"/>
                  </a:lnTo>
                  <a:lnTo>
                    <a:pt x="0" y="12"/>
                  </a:lnTo>
                  <a:lnTo>
                    <a:pt x="48119" y="6418"/>
                  </a:lnTo>
                  <a:lnTo>
                    <a:pt x="90993" y="24525"/>
                  </a:lnTo>
                  <a:lnTo>
                    <a:pt x="127342" y="52597"/>
                  </a:lnTo>
                  <a:lnTo>
                    <a:pt x="155440" y="88912"/>
                  </a:lnTo>
                  <a:lnTo>
                    <a:pt x="173564" y="131746"/>
                  </a:lnTo>
                  <a:lnTo>
                    <a:pt x="179987" y="179376"/>
                  </a:lnTo>
                  <a:lnTo>
                    <a:pt x="179987" y="323198"/>
                  </a:lnTo>
                  <a:close/>
                </a:path>
              </a:pathLst>
            </a:custGeom>
            <a:solidFill>
              <a:srgbClr val="64E1D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685477" y="1091008"/>
              <a:ext cx="221615" cy="381000"/>
            </a:xfrm>
            <a:custGeom>
              <a:avLst/>
              <a:gdLst/>
              <a:ahLst/>
              <a:cxnLst/>
              <a:rect l="l" t="t" r="r" b="b"/>
              <a:pathLst>
                <a:path w="221615" h="381000">
                  <a:moveTo>
                    <a:pt x="0" y="380607"/>
                  </a:moveTo>
                  <a:lnTo>
                    <a:pt x="221140" y="380607"/>
                  </a:lnTo>
                  <a:lnTo>
                    <a:pt x="221140" y="0"/>
                  </a:lnTo>
                  <a:lnTo>
                    <a:pt x="0" y="0"/>
                  </a:lnTo>
                  <a:lnTo>
                    <a:pt x="0" y="380607"/>
                  </a:lnTo>
                  <a:close/>
                </a:path>
              </a:pathLst>
            </a:custGeom>
            <a:solidFill>
              <a:srgbClr val="00C8C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6618" y="1091007"/>
              <a:ext cx="224154" cy="381000"/>
            </a:xfrm>
            <a:custGeom>
              <a:avLst/>
              <a:gdLst/>
              <a:ahLst/>
              <a:cxnLst/>
              <a:rect l="l" t="t" r="r" b="b"/>
              <a:pathLst>
                <a:path w="224154" h="381000">
                  <a:moveTo>
                    <a:pt x="223772" y="380607"/>
                  </a:moveTo>
                  <a:lnTo>
                    <a:pt x="0" y="380607"/>
                  </a:lnTo>
                  <a:lnTo>
                    <a:pt x="0" y="0"/>
                  </a:lnTo>
                  <a:lnTo>
                    <a:pt x="223772" y="0"/>
                  </a:lnTo>
                  <a:lnTo>
                    <a:pt x="223772" y="380607"/>
                  </a:lnTo>
                  <a:close/>
                </a:path>
              </a:pathLst>
            </a:custGeom>
            <a:solidFill>
              <a:srgbClr val="1CADB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0714" y="1164324"/>
              <a:ext cx="134440" cy="233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8943" y="469393"/>
            <a:ext cx="4609253" cy="430953"/>
            <a:chOff x="711707" y="352044"/>
            <a:chExt cx="3456940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707" y="352044"/>
              <a:ext cx="3456431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036" y="366984"/>
              <a:ext cx="3399764" cy="26554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43188" y="1413063"/>
            <a:ext cx="9854353" cy="3648862"/>
          </a:xfrm>
          <a:prstGeom prst="rect">
            <a:avLst/>
          </a:prstGeom>
        </p:spPr>
        <p:txBody>
          <a:bodyPr vert="horz" wrap="square" lIns="0" tIns="108373" rIns="0" bIns="0" rtlCol="0">
            <a:spAutoFit/>
          </a:bodyPr>
          <a:lstStyle/>
          <a:p>
            <a:pPr marL="246374" indent="-230288">
              <a:spcBef>
                <a:spcPts val="85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Builds on security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available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in ADL Gen</a:t>
            </a:r>
            <a:r>
              <a:rPr sz="2800" spc="73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246374" indent="-230288">
              <a:spcBef>
                <a:spcPts val="720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RBAC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has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been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extended 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into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container</a:t>
            </a:r>
            <a:r>
              <a:rPr sz="2800" spc="6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resources</a:t>
            </a:r>
            <a:endParaRPr sz="2800">
              <a:latin typeface="Calibri"/>
              <a:cs typeface="Calibri"/>
            </a:endParaRPr>
          </a:p>
          <a:p>
            <a:pPr marL="246374" indent="-230288">
              <a:spcBef>
                <a:spcPts val="733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Shared </a:t>
            </a:r>
            <a:r>
              <a:rPr sz="2800" spc="-27" dirty="0">
                <a:solidFill>
                  <a:srgbClr val="20385D"/>
                </a:solidFill>
                <a:latin typeface="Calibri"/>
                <a:cs typeface="Calibri"/>
              </a:rPr>
              <a:t>Key </a:t>
            </a:r>
            <a:r>
              <a:rPr sz="2800" dirty="0">
                <a:solidFill>
                  <a:srgbClr val="20385D"/>
                </a:solidFill>
                <a:latin typeface="Calibri"/>
                <a:cs typeface="Calibri"/>
              </a:rPr>
              <a:t>and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Shared </a:t>
            </a: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Access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Signature</a:t>
            </a:r>
            <a:r>
              <a:rPr sz="2800" spc="2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Authentication</a:t>
            </a:r>
            <a:endParaRPr sz="2800">
              <a:latin typeface="Calibri"/>
              <a:cs typeface="Calibri"/>
            </a:endParaRPr>
          </a:p>
          <a:p>
            <a:pPr marL="703562" lvl="1" indent="-230288">
              <a:spcBef>
                <a:spcPts val="272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Shared </a:t>
            </a:r>
            <a:r>
              <a:rPr sz="2400" spc="-27" dirty="0">
                <a:solidFill>
                  <a:srgbClr val="20385D"/>
                </a:solidFill>
                <a:latin typeface="Calibri"/>
                <a:cs typeface="Calibri"/>
              </a:rPr>
              <a:t>Keys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grant </a:t>
            </a: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super user</a:t>
            </a:r>
            <a:r>
              <a:rPr sz="2400" spc="2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access</a:t>
            </a:r>
            <a:endParaRPr sz="2400">
              <a:latin typeface="Calibri"/>
              <a:cs typeface="Calibri"/>
            </a:endParaRPr>
          </a:p>
          <a:p>
            <a:pPr marL="703562" lvl="1" indent="-230288">
              <a:spcBef>
                <a:spcPts val="240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SAS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tokens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include</a:t>
            </a:r>
            <a:r>
              <a:rPr sz="2400" spc="4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permissions</a:t>
            </a:r>
            <a:endParaRPr sz="2400">
              <a:latin typeface="Calibri"/>
              <a:cs typeface="Calibri"/>
            </a:endParaRPr>
          </a:p>
          <a:p>
            <a:pPr marL="246374" indent="-230288">
              <a:spcBef>
                <a:spcPts val="700"/>
              </a:spcBef>
              <a:buFont typeface="Wingdings"/>
              <a:buChar char=""/>
              <a:tabLst>
                <a:tab pos="247220" algn="l"/>
              </a:tabLst>
            </a:pPr>
            <a:r>
              <a:rPr sz="2800" spc="-7" dirty="0">
                <a:solidFill>
                  <a:srgbClr val="20385D"/>
                </a:solidFill>
                <a:latin typeface="Calibri"/>
                <a:cs typeface="Calibri"/>
              </a:rPr>
              <a:t>Inheritance</a:t>
            </a:r>
            <a:r>
              <a:rPr sz="2800" spc="-20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800" spc="-13" dirty="0">
                <a:solidFill>
                  <a:srgbClr val="20385D"/>
                </a:solidFill>
                <a:latin typeface="Calibri"/>
                <a:cs typeface="Calibri"/>
              </a:rPr>
              <a:t>(limited)</a:t>
            </a:r>
            <a:endParaRPr sz="2800">
              <a:latin typeface="Calibri"/>
              <a:cs typeface="Calibri"/>
            </a:endParaRPr>
          </a:p>
          <a:p>
            <a:pPr marL="703562" marR="6773" lvl="1" indent="-230288">
              <a:lnSpc>
                <a:spcPts val="2585"/>
              </a:lnSpc>
              <a:spcBef>
                <a:spcPts val="607"/>
              </a:spcBef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Objects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can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inherit permissions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from parent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objects if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default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permissions  </a:t>
            </a:r>
            <a:r>
              <a:rPr sz="2400" spc="-20" dirty="0">
                <a:solidFill>
                  <a:srgbClr val="20385D"/>
                </a:solidFill>
                <a:latin typeface="Calibri"/>
                <a:cs typeface="Calibri"/>
              </a:rPr>
              <a:t>were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set on </a:t>
            </a:r>
            <a:r>
              <a:rPr sz="2400" spc="-13" dirty="0">
                <a:solidFill>
                  <a:srgbClr val="20385D"/>
                </a:solidFill>
                <a:latin typeface="Calibri"/>
                <a:cs typeface="Calibri"/>
              </a:rPr>
              <a:t>parent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objects </a:t>
            </a:r>
            <a:r>
              <a:rPr sz="2400" dirty="0">
                <a:solidFill>
                  <a:srgbClr val="20385D"/>
                </a:solidFill>
                <a:latin typeface="Calibri"/>
                <a:cs typeface="Calibri"/>
              </a:rPr>
              <a:t>ahead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of</a:t>
            </a:r>
            <a:r>
              <a:rPr sz="2400" spc="87" dirty="0">
                <a:solidFill>
                  <a:srgbClr val="20385D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20385D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8943" y="469393"/>
            <a:ext cx="4609253" cy="430953"/>
            <a:chOff x="711707" y="352044"/>
            <a:chExt cx="3456940" cy="323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707" y="352044"/>
              <a:ext cx="3456431" cy="323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036" y="366984"/>
              <a:ext cx="3399764" cy="26554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66161" y="1526033"/>
            <a:ext cx="5059679" cy="45618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47" y="6481571"/>
            <a:ext cx="897636" cy="192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28515" y="4907279"/>
            <a:ext cx="1537970" cy="368935"/>
          </a:xfrm>
          <a:prstGeom prst="rect">
            <a:avLst/>
          </a:prstGeom>
          <a:solidFill>
            <a:srgbClr val="7EB900"/>
          </a:solidFill>
        </p:spPr>
        <p:txBody>
          <a:bodyPr vert="horz" wrap="square" lIns="0" tIns="254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00"/>
              </a:spcBef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ETL</a:t>
            </a:r>
            <a:r>
              <a:rPr sz="20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pipeline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9347" y="4363211"/>
            <a:ext cx="3251200" cy="777240"/>
            <a:chOff x="879347" y="4363211"/>
            <a:chExt cx="3251200" cy="777240"/>
          </a:xfrm>
        </p:grpSpPr>
        <p:sp>
          <p:nvSpPr>
            <p:cNvPr id="5" name="object 5"/>
            <p:cNvSpPr/>
            <p:nvPr/>
          </p:nvSpPr>
          <p:spPr>
            <a:xfrm>
              <a:off x="1951481" y="5053583"/>
              <a:ext cx="2179320" cy="86995"/>
            </a:xfrm>
            <a:custGeom>
              <a:avLst/>
              <a:gdLst/>
              <a:ahLst/>
              <a:cxnLst/>
              <a:rect l="l" t="t" r="r" b="b"/>
              <a:pathLst>
                <a:path w="2179320" h="86995">
                  <a:moveTo>
                    <a:pt x="2120900" y="0"/>
                  </a:moveTo>
                  <a:lnTo>
                    <a:pt x="2120900" y="86868"/>
                  </a:lnTo>
                  <a:lnTo>
                    <a:pt x="2159508" y="57912"/>
                  </a:lnTo>
                  <a:lnTo>
                    <a:pt x="2135378" y="57912"/>
                  </a:lnTo>
                  <a:lnTo>
                    <a:pt x="2135378" y="28956"/>
                  </a:lnTo>
                  <a:lnTo>
                    <a:pt x="2159508" y="28956"/>
                  </a:lnTo>
                  <a:lnTo>
                    <a:pt x="2120900" y="0"/>
                  </a:lnTo>
                  <a:close/>
                </a:path>
                <a:path w="2179320" h="86995">
                  <a:moveTo>
                    <a:pt x="2120900" y="28956"/>
                  </a:moveTo>
                  <a:lnTo>
                    <a:pt x="0" y="28956"/>
                  </a:lnTo>
                  <a:lnTo>
                    <a:pt x="0" y="57912"/>
                  </a:lnTo>
                  <a:lnTo>
                    <a:pt x="2120900" y="57912"/>
                  </a:lnTo>
                  <a:lnTo>
                    <a:pt x="2120900" y="28956"/>
                  </a:lnTo>
                  <a:close/>
                </a:path>
                <a:path w="2179320" h="86995">
                  <a:moveTo>
                    <a:pt x="2159508" y="28956"/>
                  </a:moveTo>
                  <a:lnTo>
                    <a:pt x="2135378" y="28956"/>
                  </a:lnTo>
                  <a:lnTo>
                    <a:pt x="2135378" y="57912"/>
                  </a:lnTo>
                  <a:lnTo>
                    <a:pt x="2159508" y="57912"/>
                  </a:lnTo>
                  <a:lnTo>
                    <a:pt x="2178812" y="43434"/>
                  </a:lnTo>
                  <a:lnTo>
                    <a:pt x="2159508" y="2895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9347" y="4363211"/>
              <a:ext cx="1071880" cy="685800"/>
            </a:xfrm>
            <a:custGeom>
              <a:avLst/>
              <a:gdLst/>
              <a:ahLst/>
              <a:cxnLst/>
              <a:rect l="l" t="t" r="r" b="b"/>
              <a:pathLst>
                <a:path w="1071880" h="685800">
                  <a:moveTo>
                    <a:pt x="1071372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071372" y="685800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666994" y="5042915"/>
            <a:ext cx="3674745" cy="93345"/>
          </a:xfrm>
          <a:custGeom>
            <a:avLst/>
            <a:gdLst/>
            <a:ahLst/>
            <a:cxnLst/>
            <a:rect l="l" t="t" r="r" b="b"/>
            <a:pathLst>
              <a:path w="3674745" h="93345">
                <a:moveTo>
                  <a:pt x="1597660" y="43434"/>
                </a:moveTo>
                <a:lnTo>
                  <a:pt x="1578356" y="28956"/>
                </a:lnTo>
                <a:lnTo>
                  <a:pt x="1539748" y="0"/>
                </a:lnTo>
                <a:lnTo>
                  <a:pt x="1539748" y="28956"/>
                </a:lnTo>
                <a:lnTo>
                  <a:pt x="0" y="28956"/>
                </a:lnTo>
                <a:lnTo>
                  <a:pt x="0" y="57912"/>
                </a:lnTo>
                <a:lnTo>
                  <a:pt x="1539748" y="57912"/>
                </a:lnTo>
                <a:lnTo>
                  <a:pt x="1539748" y="86868"/>
                </a:lnTo>
                <a:lnTo>
                  <a:pt x="1578356" y="57912"/>
                </a:lnTo>
                <a:lnTo>
                  <a:pt x="1597660" y="43434"/>
                </a:lnTo>
                <a:close/>
              </a:path>
              <a:path w="3674745" h="93345">
                <a:moveTo>
                  <a:pt x="3674364" y="49530"/>
                </a:moveTo>
                <a:lnTo>
                  <a:pt x="3655060" y="35052"/>
                </a:lnTo>
                <a:lnTo>
                  <a:pt x="3616452" y="6096"/>
                </a:lnTo>
                <a:lnTo>
                  <a:pt x="3616452" y="35052"/>
                </a:lnTo>
                <a:lnTo>
                  <a:pt x="2249424" y="35052"/>
                </a:lnTo>
                <a:lnTo>
                  <a:pt x="2249424" y="64008"/>
                </a:lnTo>
                <a:lnTo>
                  <a:pt x="3616452" y="64008"/>
                </a:lnTo>
                <a:lnTo>
                  <a:pt x="3616452" y="92964"/>
                </a:lnTo>
                <a:lnTo>
                  <a:pt x="3655060" y="64008"/>
                </a:lnTo>
                <a:lnTo>
                  <a:pt x="3674364" y="495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60370" y="4277690"/>
            <a:ext cx="3874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05050"/>
                </a:solidFill>
                <a:latin typeface="Segoe UI Light"/>
                <a:cs typeface="Segoe UI Light"/>
              </a:rPr>
              <a:t>Dedicated ETL </a:t>
            </a:r>
            <a:r>
              <a:rPr sz="24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tools </a:t>
            </a:r>
            <a:r>
              <a:rPr sz="2400" b="0" spc="-10" dirty="0">
                <a:solidFill>
                  <a:srgbClr val="505050"/>
                </a:solidFill>
                <a:latin typeface="Segoe UI Light"/>
                <a:cs typeface="Segoe UI Light"/>
              </a:rPr>
              <a:t>(e.g.</a:t>
            </a:r>
            <a:r>
              <a:rPr sz="2400" b="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b="0" spc="-10" dirty="0">
                <a:solidFill>
                  <a:srgbClr val="505050"/>
                </a:solidFill>
                <a:latin typeface="Segoe UI Light"/>
                <a:cs typeface="Segoe UI Light"/>
              </a:rPr>
              <a:t>SSIS)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55464" y="4636770"/>
            <a:ext cx="86995" cy="271780"/>
          </a:xfrm>
          <a:custGeom>
            <a:avLst/>
            <a:gdLst/>
            <a:ahLst/>
            <a:cxnLst/>
            <a:rect l="l" t="t" r="r" b="b"/>
            <a:pathLst>
              <a:path w="86995" h="271779">
                <a:moveTo>
                  <a:pt x="28956" y="213613"/>
                </a:moveTo>
                <a:lnTo>
                  <a:pt x="0" y="213613"/>
                </a:lnTo>
                <a:lnTo>
                  <a:pt x="43434" y="271525"/>
                </a:lnTo>
                <a:lnTo>
                  <a:pt x="76009" y="228091"/>
                </a:lnTo>
                <a:lnTo>
                  <a:pt x="28956" y="228091"/>
                </a:lnTo>
                <a:lnTo>
                  <a:pt x="28956" y="213613"/>
                </a:lnTo>
                <a:close/>
              </a:path>
              <a:path w="86995" h="271779">
                <a:moveTo>
                  <a:pt x="57912" y="0"/>
                </a:moveTo>
                <a:lnTo>
                  <a:pt x="28956" y="0"/>
                </a:lnTo>
                <a:lnTo>
                  <a:pt x="28956" y="228091"/>
                </a:lnTo>
                <a:lnTo>
                  <a:pt x="57912" y="228091"/>
                </a:lnTo>
                <a:lnTo>
                  <a:pt x="57912" y="0"/>
                </a:lnTo>
                <a:close/>
              </a:path>
              <a:path w="86995" h="271779">
                <a:moveTo>
                  <a:pt x="86868" y="213613"/>
                </a:moveTo>
                <a:lnTo>
                  <a:pt x="57912" y="213613"/>
                </a:lnTo>
                <a:lnTo>
                  <a:pt x="57912" y="228091"/>
                </a:lnTo>
                <a:lnTo>
                  <a:pt x="76009" y="228091"/>
                </a:lnTo>
                <a:lnTo>
                  <a:pt x="86868" y="21361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85507" y="5542279"/>
            <a:ext cx="1318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Defined</a:t>
            </a:r>
            <a:r>
              <a:rPr sz="1400" b="1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schema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889" y="4848859"/>
            <a:ext cx="641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Q</a:t>
            </a:r>
            <a:r>
              <a:rPr sz="14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ue</a:t>
            </a:r>
            <a:r>
              <a:rPr sz="14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4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22332" y="5452364"/>
            <a:ext cx="5943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4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r>
              <a:rPr sz="14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4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ults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271004" y="4672584"/>
            <a:ext cx="3177540" cy="838200"/>
            <a:chOff x="7271004" y="4672584"/>
            <a:chExt cx="3177540" cy="838200"/>
          </a:xfrm>
        </p:grpSpPr>
        <p:sp>
          <p:nvSpPr>
            <p:cNvPr id="14" name="object 14"/>
            <p:cNvSpPr/>
            <p:nvPr/>
          </p:nvSpPr>
          <p:spPr>
            <a:xfrm>
              <a:off x="9186672" y="4753356"/>
              <a:ext cx="1262380" cy="676910"/>
            </a:xfrm>
            <a:custGeom>
              <a:avLst/>
              <a:gdLst/>
              <a:ahLst/>
              <a:cxnLst/>
              <a:rect l="l" t="t" r="r" b="b"/>
              <a:pathLst>
                <a:path w="1262379" h="676910">
                  <a:moveTo>
                    <a:pt x="1103376" y="32131"/>
                  </a:moveTo>
                  <a:lnTo>
                    <a:pt x="1101026" y="19075"/>
                  </a:lnTo>
                  <a:lnTo>
                    <a:pt x="1094460" y="8928"/>
                  </a:lnTo>
                  <a:lnTo>
                    <a:pt x="1084351" y="2349"/>
                  </a:lnTo>
                  <a:lnTo>
                    <a:pt x="1071372" y="0"/>
                  </a:lnTo>
                  <a:lnTo>
                    <a:pt x="193675" y="0"/>
                  </a:lnTo>
                  <a:lnTo>
                    <a:pt x="182727" y="2349"/>
                  </a:lnTo>
                  <a:lnTo>
                    <a:pt x="172885" y="8928"/>
                  </a:lnTo>
                  <a:lnTo>
                    <a:pt x="165785" y="19075"/>
                  </a:lnTo>
                  <a:lnTo>
                    <a:pt x="163068" y="32131"/>
                  </a:lnTo>
                  <a:lnTo>
                    <a:pt x="163068" y="572897"/>
                  </a:lnTo>
                  <a:lnTo>
                    <a:pt x="165785" y="585965"/>
                  </a:lnTo>
                  <a:lnTo>
                    <a:pt x="172885" y="596112"/>
                  </a:lnTo>
                  <a:lnTo>
                    <a:pt x="182727" y="602691"/>
                  </a:lnTo>
                  <a:lnTo>
                    <a:pt x="193675" y="605028"/>
                  </a:lnTo>
                  <a:lnTo>
                    <a:pt x="1071372" y="605028"/>
                  </a:lnTo>
                  <a:lnTo>
                    <a:pt x="1084351" y="602691"/>
                  </a:lnTo>
                  <a:lnTo>
                    <a:pt x="1094460" y="596112"/>
                  </a:lnTo>
                  <a:lnTo>
                    <a:pt x="1101026" y="585965"/>
                  </a:lnTo>
                  <a:lnTo>
                    <a:pt x="1103376" y="572897"/>
                  </a:lnTo>
                  <a:lnTo>
                    <a:pt x="1103376" y="32131"/>
                  </a:lnTo>
                  <a:close/>
                </a:path>
                <a:path w="1262379" h="676910">
                  <a:moveTo>
                    <a:pt x="1261872" y="626364"/>
                  </a:moveTo>
                  <a:lnTo>
                    <a:pt x="718566" y="626364"/>
                  </a:lnTo>
                  <a:lnTo>
                    <a:pt x="718566" y="639318"/>
                  </a:lnTo>
                  <a:lnTo>
                    <a:pt x="712724" y="642112"/>
                  </a:lnTo>
                  <a:lnTo>
                    <a:pt x="552069" y="642112"/>
                  </a:lnTo>
                  <a:lnTo>
                    <a:pt x="544703" y="639318"/>
                  </a:lnTo>
                  <a:lnTo>
                    <a:pt x="544703" y="626364"/>
                  </a:lnTo>
                  <a:lnTo>
                    <a:pt x="0" y="626364"/>
                  </a:lnTo>
                  <a:lnTo>
                    <a:pt x="0" y="657987"/>
                  </a:lnTo>
                  <a:lnTo>
                    <a:pt x="4521" y="660908"/>
                  </a:lnTo>
                  <a:lnTo>
                    <a:pt x="15481" y="667321"/>
                  </a:lnTo>
                  <a:lnTo>
                    <a:pt x="28930" y="673747"/>
                  </a:lnTo>
                  <a:lnTo>
                    <a:pt x="40894" y="676656"/>
                  </a:lnTo>
                  <a:lnTo>
                    <a:pt x="1220978" y="676656"/>
                  </a:lnTo>
                  <a:lnTo>
                    <a:pt x="1232293" y="673747"/>
                  </a:lnTo>
                  <a:lnTo>
                    <a:pt x="1245806" y="667321"/>
                  </a:lnTo>
                  <a:lnTo>
                    <a:pt x="1257122" y="660908"/>
                  </a:lnTo>
                  <a:lnTo>
                    <a:pt x="1261872" y="657987"/>
                  </a:lnTo>
                  <a:lnTo>
                    <a:pt x="1261872" y="642112"/>
                  </a:lnTo>
                  <a:lnTo>
                    <a:pt x="1261872" y="626364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89364" y="4788408"/>
              <a:ext cx="861060" cy="532130"/>
            </a:xfrm>
            <a:custGeom>
              <a:avLst/>
              <a:gdLst/>
              <a:ahLst/>
              <a:cxnLst/>
              <a:rect l="l" t="t" r="r" b="b"/>
              <a:pathLst>
                <a:path w="861059" h="532129">
                  <a:moveTo>
                    <a:pt x="861059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861059" y="531876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26396" y="4863084"/>
              <a:ext cx="86995" cy="381000"/>
            </a:xfrm>
            <a:custGeom>
              <a:avLst/>
              <a:gdLst/>
              <a:ahLst/>
              <a:cxnLst/>
              <a:rect l="l" t="t" r="r" b="b"/>
              <a:pathLst>
                <a:path w="86995" h="381000">
                  <a:moveTo>
                    <a:pt x="86868" y="0"/>
                  </a:moveTo>
                  <a:lnTo>
                    <a:pt x="0" y="0"/>
                  </a:lnTo>
                  <a:lnTo>
                    <a:pt x="0" y="380999"/>
                  </a:lnTo>
                  <a:lnTo>
                    <a:pt x="86868" y="380999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008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02952" y="5145024"/>
              <a:ext cx="86995" cy="99060"/>
            </a:xfrm>
            <a:custGeom>
              <a:avLst/>
              <a:gdLst/>
              <a:ahLst/>
              <a:cxnLst/>
              <a:rect l="l" t="t" r="r" b="b"/>
              <a:pathLst>
                <a:path w="86995" h="99060">
                  <a:moveTo>
                    <a:pt x="86868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86868" y="99059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7EB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79508" y="4981956"/>
              <a:ext cx="91440" cy="262255"/>
            </a:xfrm>
            <a:custGeom>
              <a:avLst/>
              <a:gdLst/>
              <a:ahLst/>
              <a:cxnLst/>
              <a:rect l="l" t="t" r="r" b="b"/>
              <a:pathLst>
                <a:path w="91440" h="262254">
                  <a:moveTo>
                    <a:pt x="91440" y="0"/>
                  </a:moveTo>
                  <a:lnTo>
                    <a:pt x="0" y="0"/>
                  </a:lnTo>
                  <a:lnTo>
                    <a:pt x="0" y="262128"/>
                  </a:lnTo>
                  <a:lnTo>
                    <a:pt x="91440" y="262128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BAD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653016" y="4914900"/>
              <a:ext cx="83820" cy="329565"/>
            </a:xfrm>
            <a:custGeom>
              <a:avLst/>
              <a:gdLst/>
              <a:ahLst/>
              <a:cxnLst/>
              <a:rect l="l" t="t" r="r" b="b"/>
              <a:pathLst>
                <a:path w="83820" h="329564">
                  <a:moveTo>
                    <a:pt x="83820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83820" y="329184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7EB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26524" y="5038344"/>
              <a:ext cx="86995" cy="205740"/>
            </a:xfrm>
            <a:custGeom>
              <a:avLst/>
              <a:gdLst/>
              <a:ahLst/>
              <a:cxnLst/>
              <a:rect l="l" t="t" r="r" b="b"/>
              <a:pathLst>
                <a:path w="86995" h="205739">
                  <a:moveTo>
                    <a:pt x="86868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86868" y="205739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BAD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71004" y="4672584"/>
              <a:ext cx="645160" cy="838200"/>
            </a:xfrm>
            <a:custGeom>
              <a:avLst/>
              <a:gdLst/>
              <a:ahLst/>
              <a:cxnLst/>
              <a:rect l="l" t="t" r="r" b="b"/>
              <a:pathLst>
                <a:path w="645159" h="838200">
                  <a:moveTo>
                    <a:pt x="633984" y="59436"/>
                  </a:moveTo>
                  <a:lnTo>
                    <a:pt x="602297" y="33324"/>
                  </a:lnTo>
                  <a:lnTo>
                    <a:pt x="565492" y="22288"/>
                  </a:lnTo>
                  <a:lnTo>
                    <a:pt x="517232" y="13081"/>
                  </a:lnTo>
                  <a:lnTo>
                    <a:pt x="459359" y="6057"/>
                  </a:lnTo>
                  <a:lnTo>
                    <a:pt x="393763" y="1574"/>
                  </a:lnTo>
                  <a:lnTo>
                    <a:pt x="322326" y="0"/>
                  </a:lnTo>
                  <a:lnTo>
                    <a:pt x="250875" y="1574"/>
                  </a:lnTo>
                  <a:lnTo>
                    <a:pt x="185280" y="6057"/>
                  </a:lnTo>
                  <a:lnTo>
                    <a:pt x="127406" y="13081"/>
                  </a:lnTo>
                  <a:lnTo>
                    <a:pt x="79146" y="22288"/>
                  </a:lnTo>
                  <a:lnTo>
                    <a:pt x="42341" y="33324"/>
                  </a:lnTo>
                  <a:lnTo>
                    <a:pt x="10668" y="59436"/>
                  </a:lnTo>
                  <a:lnTo>
                    <a:pt x="18897" y="73050"/>
                  </a:lnTo>
                  <a:lnTo>
                    <a:pt x="79146" y="96596"/>
                  </a:lnTo>
                  <a:lnTo>
                    <a:pt x="127406" y="105803"/>
                  </a:lnTo>
                  <a:lnTo>
                    <a:pt x="185280" y="112826"/>
                  </a:lnTo>
                  <a:lnTo>
                    <a:pt x="250875" y="117309"/>
                  </a:lnTo>
                  <a:lnTo>
                    <a:pt x="322326" y="118872"/>
                  </a:lnTo>
                  <a:lnTo>
                    <a:pt x="393763" y="117309"/>
                  </a:lnTo>
                  <a:lnTo>
                    <a:pt x="459359" y="112826"/>
                  </a:lnTo>
                  <a:lnTo>
                    <a:pt x="517232" y="105803"/>
                  </a:lnTo>
                  <a:lnTo>
                    <a:pt x="565492" y="96596"/>
                  </a:lnTo>
                  <a:lnTo>
                    <a:pt x="602297" y="85559"/>
                  </a:lnTo>
                  <a:lnTo>
                    <a:pt x="633984" y="59436"/>
                  </a:lnTo>
                  <a:close/>
                </a:path>
                <a:path w="645159" h="838200">
                  <a:moveTo>
                    <a:pt x="644652" y="82296"/>
                  </a:moveTo>
                  <a:lnTo>
                    <a:pt x="619328" y="98615"/>
                  </a:lnTo>
                  <a:lnTo>
                    <a:pt x="615061" y="100152"/>
                  </a:lnTo>
                  <a:lnTo>
                    <a:pt x="615061" y="280035"/>
                  </a:lnTo>
                  <a:lnTo>
                    <a:pt x="615061" y="305562"/>
                  </a:lnTo>
                  <a:lnTo>
                    <a:pt x="615061" y="530225"/>
                  </a:lnTo>
                  <a:lnTo>
                    <a:pt x="615061" y="555752"/>
                  </a:lnTo>
                  <a:lnTo>
                    <a:pt x="604659" y="566000"/>
                  </a:lnTo>
                  <a:lnTo>
                    <a:pt x="529653" y="582599"/>
                  </a:lnTo>
                  <a:lnTo>
                    <a:pt x="470458" y="588378"/>
                  </a:lnTo>
                  <a:lnTo>
                    <a:pt x="400443" y="592061"/>
                  </a:lnTo>
                  <a:lnTo>
                    <a:pt x="322326" y="593344"/>
                  </a:lnTo>
                  <a:lnTo>
                    <a:pt x="244767" y="592061"/>
                  </a:lnTo>
                  <a:lnTo>
                    <a:pt x="175133" y="588378"/>
                  </a:lnTo>
                  <a:lnTo>
                    <a:pt x="116154" y="582599"/>
                  </a:lnTo>
                  <a:lnTo>
                    <a:pt x="70612" y="575043"/>
                  </a:lnTo>
                  <a:lnTo>
                    <a:pt x="30861" y="555752"/>
                  </a:lnTo>
                  <a:lnTo>
                    <a:pt x="30861" y="530225"/>
                  </a:lnTo>
                  <a:lnTo>
                    <a:pt x="41249" y="540473"/>
                  </a:lnTo>
                  <a:lnTo>
                    <a:pt x="70612" y="549516"/>
                  </a:lnTo>
                  <a:lnTo>
                    <a:pt x="116154" y="557072"/>
                  </a:lnTo>
                  <a:lnTo>
                    <a:pt x="175133" y="562851"/>
                  </a:lnTo>
                  <a:lnTo>
                    <a:pt x="244767" y="566534"/>
                  </a:lnTo>
                  <a:lnTo>
                    <a:pt x="322326" y="567817"/>
                  </a:lnTo>
                  <a:lnTo>
                    <a:pt x="400443" y="566534"/>
                  </a:lnTo>
                  <a:lnTo>
                    <a:pt x="470458" y="562851"/>
                  </a:lnTo>
                  <a:lnTo>
                    <a:pt x="529653" y="557072"/>
                  </a:lnTo>
                  <a:lnTo>
                    <a:pt x="575284" y="549516"/>
                  </a:lnTo>
                  <a:lnTo>
                    <a:pt x="615061" y="530225"/>
                  </a:lnTo>
                  <a:lnTo>
                    <a:pt x="615061" y="305562"/>
                  </a:lnTo>
                  <a:lnTo>
                    <a:pt x="604659" y="315950"/>
                  </a:lnTo>
                  <a:lnTo>
                    <a:pt x="575284" y="325272"/>
                  </a:lnTo>
                  <a:lnTo>
                    <a:pt x="529640" y="333159"/>
                  </a:lnTo>
                  <a:lnTo>
                    <a:pt x="470458" y="339242"/>
                  </a:lnTo>
                  <a:lnTo>
                    <a:pt x="400443" y="343166"/>
                  </a:lnTo>
                  <a:lnTo>
                    <a:pt x="322326" y="344551"/>
                  </a:lnTo>
                  <a:lnTo>
                    <a:pt x="244767" y="343166"/>
                  </a:lnTo>
                  <a:lnTo>
                    <a:pt x="175133" y="339242"/>
                  </a:lnTo>
                  <a:lnTo>
                    <a:pt x="116154" y="333159"/>
                  </a:lnTo>
                  <a:lnTo>
                    <a:pt x="70612" y="325272"/>
                  </a:lnTo>
                  <a:lnTo>
                    <a:pt x="30861" y="305562"/>
                  </a:lnTo>
                  <a:lnTo>
                    <a:pt x="30861" y="280035"/>
                  </a:lnTo>
                  <a:lnTo>
                    <a:pt x="41249" y="290385"/>
                  </a:lnTo>
                  <a:lnTo>
                    <a:pt x="70612" y="299694"/>
                  </a:lnTo>
                  <a:lnTo>
                    <a:pt x="116154" y="307581"/>
                  </a:lnTo>
                  <a:lnTo>
                    <a:pt x="175133" y="313690"/>
                  </a:lnTo>
                  <a:lnTo>
                    <a:pt x="244767" y="317627"/>
                  </a:lnTo>
                  <a:lnTo>
                    <a:pt x="322326" y="319024"/>
                  </a:lnTo>
                  <a:lnTo>
                    <a:pt x="400443" y="317627"/>
                  </a:lnTo>
                  <a:lnTo>
                    <a:pt x="470458" y="313690"/>
                  </a:lnTo>
                  <a:lnTo>
                    <a:pt x="529653" y="307581"/>
                  </a:lnTo>
                  <a:lnTo>
                    <a:pt x="575284" y="299694"/>
                  </a:lnTo>
                  <a:lnTo>
                    <a:pt x="615061" y="280035"/>
                  </a:lnTo>
                  <a:lnTo>
                    <a:pt x="615061" y="100152"/>
                  </a:lnTo>
                  <a:lnTo>
                    <a:pt x="582168" y="111975"/>
                  </a:lnTo>
                  <a:lnTo>
                    <a:pt x="536105" y="122529"/>
                  </a:lnTo>
                  <a:lnTo>
                    <a:pt x="484136" y="130454"/>
                  </a:lnTo>
                  <a:lnTo>
                    <a:pt x="429196" y="135915"/>
                  </a:lnTo>
                  <a:lnTo>
                    <a:pt x="374269" y="139077"/>
                  </a:lnTo>
                  <a:lnTo>
                    <a:pt x="322326" y="140081"/>
                  </a:lnTo>
                  <a:lnTo>
                    <a:pt x="270370" y="139077"/>
                  </a:lnTo>
                  <a:lnTo>
                    <a:pt x="215442" y="135915"/>
                  </a:lnTo>
                  <a:lnTo>
                    <a:pt x="160502" y="130454"/>
                  </a:lnTo>
                  <a:lnTo>
                    <a:pt x="108534" y="122529"/>
                  </a:lnTo>
                  <a:lnTo>
                    <a:pt x="62471" y="111975"/>
                  </a:lnTo>
                  <a:lnTo>
                    <a:pt x="25311" y="98615"/>
                  </a:lnTo>
                  <a:lnTo>
                    <a:pt x="0" y="82296"/>
                  </a:lnTo>
                  <a:lnTo>
                    <a:pt x="0" y="263906"/>
                  </a:lnTo>
                  <a:lnTo>
                    <a:pt x="1257" y="269938"/>
                  </a:lnTo>
                  <a:lnTo>
                    <a:pt x="5041" y="275971"/>
                  </a:lnTo>
                  <a:lnTo>
                    <a:pt x="11353" y="282016"/>
                  </a:lnTo>
                  <a:lnTo>
                    <a:pt x="20193" y="288036"/>
                  </a:lnTo>
                  <a:lnTo>
                    <a:pt x="11353" y="293331"/>
                  </a:lnTo>
                  <a:lnTo>
                    <a:pt x="5041" y="298996"/>
                  </a:lnTo>
                  <a:lnTo>
                    <a:pt x="1257" y="304901"/>
                  </a:lnTo>
                  <a:lnTo>
                    <a:pt x="0" y="310896"/>
                  </a:lnTo>
                  <a:lnTo>
                    <a:pt x="0" y="515366"/>
                  </a:lnTo>
                  <a:lnTo>
                    <a:pt x="1257" y="522185"/>
                  </a:lnTo>
                  <a:lnTo>
                    <a:pt x="5041" y="528497"/>
                  </a:lnTo>
                  <a:lnTo>
                    <a:pt x="11353" y="534327"/>
                  </a:lnTo>
                  <a:lnTo>
                    <a:pt x="20193" y="539623"/>
                  </a:lnTo>
                  <a:lnTo>
                    <a:pt x="11353" y="545452"/>
                  </a:lnTo>
                  <a:lnTo>
                    <a:pt x="5041" y="551167"/>
                  </a:lnTo>
                  <a:lnTo>
                    <a:pt x="1257" y="557149"/>
                  </a:lnTo>
                  <a:lnTo>
                    <a:pt x="0" y="563753"/>
                  </a:lnTo>
                  <a:lnTo>
                    <a:pt x="0" y="768223"/>
                  </a:lnTo>
                  <a:lnTo>
                    <a:pt x="32880" y="798601"/>
                  </a:lnTo>
                  <a:lnTo>
                    <a:pt x="71031" y="811606"/>
                  </a:lnTo>
                  <a:lnTo>
                    <a:pt x="121031" y="822540"/>
                  </a:lnTo>
                  <a:lnTo>
                    <a:pt x="180886" y="830935"/>
                  </a:lnTo>
                  <a:lnTo>
                    <a:pt x="248640" y="836307"/>
                  </a:lnTo>
                  <a:lnTo>
                    <a:pt x="322326" y="838200"/>
                  </a:lnTo>
                  <a:lnTo>
                    <a:pt x="396392" y="836307"/>
                  </a:lnTo>
                  <a:lnTo>
                    <a:pt x="464312" y="830935"/>
                  </a:lnTo>
                  <a:lnTo>
                    <a:pt x="524141" y="822540"/>
                  </a:lnTo>
                  <a:lnTo>
                    <a:pt x="574001" y="811606"/>
                  </a:lnTo>
                  <a:lnTo>
                    <a:pt x="611974" y="798601"/>
                  </a:lnTo>
                  <a:lnTo>
                    <a:pt x="644652" y="768223"/>
                  </a:lnTo>
                  <a:lnTo>
                    <a:pt x="644652" y="593344"/>
                  </a:lnTo>
                  <a:lnTo>
                    <a:pt x="644652" y="563753"/>
                  </a:lnTo>
                  <a:lnTo>
                    <a:pt x="643407" y="557149"/>
                  </a:lnTo>
                  <a:lnTo>
                    <a:pt x="639775" y="551167"/>
                  </a:lnTo>
                  <a:lnTo>
                    <a:pt x="633882" y="545452"/>
                  </a:lnTo>
                  <a:lnTo>
                    <a:pt x="625856" y="539623"/>
                  </a:lnTo>
                  <a:lnTo>
                    <a:pt x="633882" y="534327"/>
                  </a:lnTo>
                  <a:lnTo>
                    <a:pt x="638022" y="530225"/>
                  </a:lnTo>
                  <a:lnTo>
                    <a:pt x="639775" y="528497"/>
                  </a:lnTo>
                  <a:lnTo>
                    <a:pt x="643407" y="522185"/>
                  </a:lnTo>
                  <a:lnTo>
                    <a:pt x="644652" y="515366"/>
                  </a:lnTo>
                  <a:lnTo>
                    <a:pt x="644652" y="344551"/>
                  </a:lnTo>
                  <a:lnTo>
                    <a:pt x="644652" y="310896"/>
                  </a:lnTo>
                  <a:lnTo>
                    <a:pt x="643407" y="304901"/>
                  </a:lnTo>
                  <a:lnTo>
                    <a:pt x="639775" y="298996"/>
                  </a:lnTo>
                  <a:lnTo>
                    <a:pt x="633882" y="293331"/>
                  </a:lnTo>
                  <a:lnTo>
                    <a:pt x="625856" y="288036"/>
                  </a:lnTo>
                  <a:lnTo>
                    <a:pt x="633882" y="282016"/>
                  </a:lnTo>
                  <a:lnTo>
                    <a:pt x="635812" y="280035"/>
                  </a:lnTo>
                  <a:lnTo>
                    <a:pt x="639775" y="275971"/>
                  </a:lnTo>
                  <a:lnTo>
                    <a:pt x="643407" y="269938"/>
                  </a:lnTo>
                  <a:lnTo>
                    <a:pt x="644652" y="263906"/>
                  </a:lnTo>
                  <a:lnTo>
                    <a:pt x="644652" y="140081"/>
                  </a:lnTo>
                  <a:lnTo>
                    <a:pt x="644652" y="82296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79347" y="4363211"/>
            <a:ext cx="1071880" cy="685800"/>
          </a:xfrm>
          <a:prstGeom prst="rect">
            <a:avLst/>
          </a:prstGeom>
          <a:ln w="3175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260350">
              <a:lnSpc>
                <a:spcPct val="100000"/>
              </a:lnSpc>
              <a:spcBef>
                <a:spcPts val="965"/>
              </a:spcBef>
            </a:pPr>
            <a:r>
              <a:rPr sz="1000" spc="-5" dirty="0">
                <a:solidFill>
                  <a:srgbClr val="0D163C"/>
                </a:solidFill>
                <a:latin typeface="Segoe UI"/>
                <a:cs typeface="Segoe UI"/>
              </a:rPr>
              <a:t>Relational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79347" y="4441825"/>
            <a:ext cx="1071880" cy="1378585"/>
            <a:chOff x="879347" y="4441825"/>
            <a:chExt cx="1071880" cy="1378585"/>
          </a:xfrm>
        </p:grpSpPr>
        <p:sp>
          <p:nvSpPr>
            <p:cNvPr id="24" name="object 24"/>
            <p:cNvSpPr/>
            <p:nvPr/>
          </p:nvSpPr>
          <p:spPr>
            <a:xfrm>
              <a:off x="1179664" y="4441825"/>
              <a:ext cx="478790" cy="387985"/>
            </a:xfrm>
            <a:custGeom>
              <a:avLst/>
              <a:gdLst/>
              <a:ahLst/>
              <a:cxnLst/>
              <a:rect l="l" t="t" r="r" b="b"/>
              <a:pathLst>
                <a:path w="478789" h="387985">
                  <a:moveTo>
                    <a:pt x="117508" y="292988"/>
                  </a:moveTo>
                  <a:lnTo>
                    <a:pt x="77419" y="292988"/>
                  </a:lnTo>
                  <a:lnTo>
                    <a:pt x="99834" y="314759"/>
                  </a:lnTo>
                  <a:lnTo>
                    <a:pt x="127058" y="331327"/>
                  </a:lnTo>
                  <a:lnTo>
                    <a:pt x="158123" y="342441"/>
                  </a:lnTo>
                  <a:lnTo>
                    <a:pt x="192062" y="347852"/>
                  </a:lnTo>
                  <a:lnTo>
                    <a:pt x="204311" y="364063"/>
                  </a:lnTo>
                  <a:lnTo>
                    <a:pt x="220335" y="376570"/>
                  </a:lnTo>
                  <a:lnTo>
                    <a:pt x="239335" y="384625"/>
                  </a:lnTo>
                  <a:lnTo>
                    <a:pt x="260515" y="387476"/>
                  </a:lnTo>
                  <a:lnTo>
                    <a:pt x="291475" y="381234"/>
                  </a:lnTo>
                  <a:lnTo>
                    <a:pt x="316744" y="364204"/>
                  </a:lnTo>
                  <a:lnTo>
                    <a:pt x="333774" y="338935"/>
                  </a:lnTo>
                  <a:lnTo>
                    <a:pt x="334460" y="335533"/>
                  </a:lnTo>
                  <a:lnTo>
                    <a:pt x="186220" y="335533"/>
                  </a:lnTo>
                  <a:lnTo>
                    <a:pt x="185458" y="334137"/>
                  </a:lnTo>
                  <a:lnTo>
                    <a:pt x="184950" y="332613"/>
                  </a:lnTo>
                  <a:lnTo>
                    <a:pt x="184696" y="330962"/>
                  </a:lnTo>
                  <a:lnTo>
                    <a:pt x="335381" y="330962"/>
                  </a:lnTo>
                  <a:lnTo>
                    <a:pt x="337891" y="318516"/>
                  </a:lnTo>
                  <a:lnTo>
                    <a:pt x="182029" y="318516"/>
                  </a:lnTo>
                  <a:lnTo>
                    <a:pt x="158732" y="313652"/>
                  </a:lnTo>
                  <a:lnTo>
                    <a:pt x="137388" y="305419"/>
                  </a:lnTo>
                  <a:lnTo>
                    <a:pt x="118521" y="293923"/>
                  </a:lnTo>
                  <a:lnTo>
                    <a:pt x="117508" y="292988"/>
                  </a:lnTo>
                  <a:close/>
                </a:path>
                <a:path w="478789" h="387985">
                  <a:moveTo>
                    <a:pt x="335381" y="330962"/>
                  </a:moveTo>
                  <a:lnTo>
                    <a:pt x="184696" y="330962"/>
                  </a:lnTo>
                  <a:lnTo>
                    <a:pt x="186220" y="335533"/>
                  </a:lnTo>
                  <a:lnTo>
                    <a:pt x="334460" y="335533"/>
                  </a:lnTo>
                  <a:lnTo>
                    <a:pt x="335381" y="330962"/>
                  </a:lnTo>
                  <a:close/>
                </a:path>
                <a:path w="478789" h="387985">
                  <a:moveTo>
                    <a:pt x="260515" y="228473"/>
                  </a:moveTo>
                  <a:lnTo>
                    <a:pt x="204285" y="251745"/>
                  </a:lnTo>
                  <a:lnTo>
                    <a:pt x="181115" y="307467"/>
                  </a:lnTo>
                  <a:lnTo>
                    <a:pt x="181013" y="311657"/>
                  </a:lnTo>
                  <a:lnTo>
                    <a:pt x="181267" y="315087"/>
                  </a:lnTo>
                  <a:lnTo>
                    <a:pt x="182029" y="318516"/>
                  </a:lnTo>
                  <a:lnTo>
                    <a:pt x="337891" y="318516"/>
                  </a:lnTo>
                  <a:lnTo>
                    <a:pt x="340017" y="307975"/>
                  </a:lnTo>
                  <a:lnTo>
                    <a:pt x="339890" y="307594"/>
                  </a:lnTo>
                  <a:lnTo>
                    <a:pt x="340060" y="307467"/>
                  </a:lnTo>
                  <a:lnTo>
                    <a:pt x="361414" y="291552"/>
                  </a:lnTo>
                  <a:lnTo>
                    <a:pt x="376062" y="277494"/>
                  </a:lnTo>
                  <a:lnTo>
                    <a:pt x="333921" y="277494"/>
                  </a:lnTo>
                  <a:lnTo>
                    <a:pt x="322058" y="257673"/>
                  </a:lnTo>
                  <a:lnTo>
                    <a:pt x="305123" y="242173"/>
                  </a:lnTo>
                  <a:lnTo>
                    <a:pt x="284236" y="232078"/>
                  </a:lnTo>
                  <a:lnTo>
                    <a:pt x="260515" y="228473"/>
                  </a:lnTo>
                  <a:close/>
                </a:path>
                <a:path w="478789" h="387985">
                  <a:moveTo>
                    <a:pt x="339936" y="307559"/>
                  </a:moveTo>
                  <a:close/>
                </a:path>
                <a:path w="478789" h="387985">
                  <a:moveTo>
                    <a:pt x="340060" y="307467"/>
                  </a:moveTo>
                  <a:lnTo>
                    <a:pt x="339890" y="307467"/>
                  </a:lnTo>
                  <a:lnTo>
                    <a:pt x="340060" y="307467"/>
                  </a:lnTo>
                  <a:close/>
                </a:path>
                <a:path w="478789" h="387985">
                  <a:moveTo>
                    <a:pt x="131991" y="27686"/>
                  </a:moveTo>
                  <a:lnTo>
                    <a:pt x="110149" y="32101"/>
                  </a:lnTo>
                  <a:lnTo>
                    <a:pt x="92309" y="44148"/>
                  </a:lnTo>
                  <a:lnTo>
                    <a:pt x="80281" y="62029"/>
                  </a:lnTo>
                  <a:lnTo>
                    <a:pt x="75869" y="83947"/>
                  </a:lnTo>
                  <a:lnTo>
                    <a:pt x="76319" y="91003"/>
                  </a:lnTo>
                  <a:lnTo>
                    <a:pt x="77644" y="97821"/>
                  </a:lnTo>
                  <a:lnTo>
                    <a:pt x="79813" y="104306"/>
                  </a:lnTo>
                  <a:lnTo>
                    <a:pt x="82791" y="110362"/>
                  </a:lnTo>
                  <a:lnTo>
                    <a:pt x="72229" y="125241"/>
                  </a:lnTo>
                  <a:lnTo>
                    <a:pt x="63488" y="140811"/>
                  </a:lnTo>
                  <a:lnTo>
                    <a:pt x="56664" y="156904"/>
                  </a:lnTo>
                  <a:lnTo>
                    <a:pt x="51854" y="173355"/>
                  </a:lnTo>
                  <a:lnTo>
                    <a:pt x="31348" y="180373"/>
                  </a:lnTo>
                  <a:lnTo>
                    <a:pt x="14901" y="193786"/>
                  </a:lnTo>
                  <a:lnTo>
                    <a:pt x="3967" y="212127"/>
                  </a:lnTo>
                  <a:lnTo>
                    <a:pt x="0" y="233933"/>
                  </a:lnTo>
                  <a:lnTo>
                    <a:pt x="4830" y="257843"/>
                  </a:lnTo>
                  <a:lnTo>
                    <a:pt x="18003" y="277383"/>
                  </a:lnTo>
                  <a:lnTo>
                    <a:pt x="37542" y="290566"/>
                  </a:lnTo>
                  <a:lnTo>
                    <a:pt x="61468" y="295401"/>
                  </a:lnTo>
                  <a:lnTo>
                    <a:pt x="67017" y="295401"/>
                  </a:lnTo>
                  <a:lnTo>
                    <a:pt x="72377" y="294639"/>
                  </a:lnTo>
                  <a:lnTo>
                    <a:pt x="77419" y="292988"/>
                  </a:lnTo>
                  <a:lnTo>
                    <a:pt x="117508" y="292988"/>
                  </a:lnTo>
                  <a:lnTo>
                    <a:pt x="112557" y="288417"/>
                  </a:lnTo>
                  <a:lnTo>
                    <a:pt x="89331" y="288417"/>
                  </a:lnTo>
                  <a:lnTo>
                    <a:pt x="92367" y="286766"/>
                  </a:lnTo>
                  <a:lnTo>
                    <a:pt x="110769" y="286766"/>
                  </a:lnTo>
                  <a:lnTo>
                    <a:pt x="102654" y="279273"/>
                  </a:lnTo>
                  <a:lnTo>
                    <a:pt x="111133" y="270009"/>
                  </a:lnTo>
                  <a:lnTo>
                    <a:pt x="117528" y="259175"/>
                  </a:lnTo>
                  <a:lnTo>
                    <a:pt x="121567" y="247054"/>
                  </a:lnTo>
                  <a:lnTo>
                    <a:pt x="122974" y="233933"/>
                  </a:lnTo>
                  <a:lnTo>
                    <a:pt x="119764" y="214250"/>
                  </a:lnTo>
                  <a:lnTo>
                    <a:pt x="110824" y="197246"/>
                  </a:lnTo>
                  <a:lnTo>
                    <a:pt x="97186" y="183981"/>
                  </a:lnTo>
                  <a:lnTo>
                    <a:pt x="79883" y="175513"/>
                  </a:lnTo>
                  <a:lnTo>
                    <a:pt x="83625" y="164000"/>
                  </a:lnTo>
                  <a:lnTo>
                    <a:pt x="88614" y="152749"/>
                  </a:lnTo>
                  <a:lnTo>
                    <a:pt x="94802" y="141831"/>
                  </a:lnTo>
                  <a:lnTo>
                    <a:pt x="102146" y="131318"/>
                  </a:lnTo>
                  <a:lnTo>
                    <a:pt x="160372" y="131318"/>
                  </a:lnTo>
                  <a:lnTo>
                    <a:pt x="171789" y="123634"/>
                  </a:lnTo>
                  <a:lnTo>
                    <a:pt x="172518" y="122555"/>
                  </a:lnTo>
                  <a:lnTo>
                    <a:pt x="91478" y="122555"/>
                  </a:lnTo>
                  <a:lnTo>
                    <a:pt x="90970" y="122174"/>
                  </a:lnTo>
                  <a:lnTo>
                    <a:pt x="90589" y="121793"/>
                  </a:lnTo>
                  <a:lnTo>
                    <a:pt x="90322" y="121157"/>
                  </a:lnTo>
                  <a:lnTo>
                    <a:pt x="173461" y="121157"/>
                  </a:lnTo>
                  <a:lnTo>
                    <a:pt x="183836" y="105791"/>
                  </a:lnTo>
                  <a:lnTo>
                    <a:pt x="188217" y="84119"/>
                  </a:lnTo>
                  <a:lnTo>
                    <a:pt x="188252" y="77597"/>
                  </a:lnTo>
                  <a:lnTo>
                    <a:pt x="187236" y="71500"/>
                  </a:lnTo>
                  <a:lnTo>
                    <a:pt x="185077" y="65912"/>
                  </a:lnTo>
                  <a:lnTo>
                    <a:pt x="187490" y="64643"/>
                  </a:lnTo>
                  <a:lnTo>
                    <a:pt x="201739" y="59310"/>
                  </a:lnTo>
                  <a:lnTo>
                    <a:pt x="216049" y="55133"/>
                  </a:lnTo>
                  <a:lnTo>
                    <a:pt x="230334" y="52123"/>
                  </a:lnTo>
                  <a:lnTo>
                    <a:pt x="244513" y="50292"/>
                  </a:lnTo>
                  <a:lnTo>
                    <a:pt x="367905" y="50292"/>
                  </a:lnTo>
                  <a:lnTo>
                    <a:pt x="354009" y="42418"/>
                  </a:lnTo>
                  <a:lnTo>
                    <a:pt x="169710" y="42418"/>
                  </a:lnTo>
                  <a:lnTo>
                    <a:pt x="161691" y="36258"/>
                  </a:lnTo>
                  <a:lnTo>
                    <a:pt x="152612" y="31623"/>
                  </a:lnTo>
                  <a:lnTo>
                    <a:pt x="142653" y="28702"/>
                  </a:lnTo>
                  <a:lnTo>
                    <a:pt x="131991" y="27686"/>
                  </a:lnTo>
                  <a:close/>
                </a:path>
                <a:path w="478789" h="387985">
                  <a:moveTo>
                    <a:pt x="110769" y="286766"/>
                  </a:moveTo>
                  <a:lnTo>
                    <a:pt x="92367" y="286766"/>
                  </a:lnTo>
                  <a:lnTo>
                    <a:pt x="91478" y="287527"/>
                  </a:lnTo>
                  <a:lnTo>
                    <a:pt x="90462" y="288036"/>
                  </a:lnTo>
                  <a:lnTo>
                    <a:pt x="89331" y="288417"/>
                  </a:lnTo>
                  <a:lnTo>
                    <a:pt x="112557" y="288417"/>
                  </a:lnTo>
                  <a:lnTo>
                    <a:pt x="110769" y="286766"/>
                  </a:lnTo>
                  <a:close/>
                </a:path>
                <a:path w="478789" h="387985">
                  <a:moveTo>
                    <a:pt x="391415" y="69850"/>
                  </a:moveTo>
                  <a:lnTo>
                    <a:pt x="346367" y="69850"/>
                  </a:lnTo>
                  <a:lnTo>
                    <a:pt x="360285" y="79075"/>
                  </a:lnTo>
                  <a:lnTo>
                    <a:pt x="372370" y="90122"/>
                  </a:lnTo>
                  <a:lnTo>
                    <a:pt x="382407" y="102907"/>
                  </a:lnTo>
                  <a:lnTo>
                    <a:pt x="390182" y="117348"/>
                  </a:lnTo>
                  <a:lnTo>
                    <a:pt x="376085" y="126656"/>
                  </a:lnTo>
                  <a:lnTo>
                    <a:pt x="365131" y="139430"/>
                  </a:lnTo>
                  <a:lnTo>
                    <a:pt x="358035" y="154941"/>
                  </a:lnTo>
                  <a:lnTo>
                    <a:pt x="355511" y="172466"/>
                  </a:lnTo>
                  <a:lnTo>
                    <a:pt x="357431" y="187743"/>
                  </a:lnTo>
                  <a:lnTo>
                    <a:pt x="362877" y="201628"/>
                  </a:lnTo>
                  <a:lnTo>
                    <a:pt x="371370" y="213631"/>
                  </a:lnTo>
                  <a:lnTo>
                    <a:pt x="382435" y="223266"/>
                  </a:lnTo>
                  <a:lnTo>
                    <a:pt x="373086" y="238115"/>
                  </a:lnTo>
                  <a:lnTo>
                    <a:pt x="361845" y="252237"/>
                  </a:lnTo>
                  <a:lnTo>
                    <a:pt x="348770" y="265431"/>
                  </a:lnTo>
                  <a:lnTo>
                    <a:pt x="333921" y="277494"/>
                  </a:lnTo>
                  <a:lnTo>
                    <a:pt x="376062" y="277494"/>
                  </a:lnTo>
                  <a:lnTo>
                    <a:pt x="380164" y="273557"/>
                  </a:lnTo>
                  <a:lnTo>
                    <a:pt x="395986" y="253944"/>
                  </a:lnTo>
                  <a:lnTo>
                    <a:pt x="408724" y="233044"/>
                  </a:lnTo>
                  <a:lnTo>
                    <a:pt x="421374" y="233044"/>
                  </a:lnTo>
                  <a:lnTo>
                    <a:pt x="435816" y="230124"/>
                  </a:lnTo>
                  <a:lnTo>
                    <a:pt x="395770" y="230124"/>
                  </a:lnTo>
                  <a:lnTo>
                    <a:pt x="394246" y="229362"/>
                  </a:lnTo>
                  <a:lnTo>
                    <a:pt x="439583" y="229362"/>
                  </a:lnTo>
                  <a:lnTo>
                    <a:pt x="440888" y="229098"/>
                  </a:lnTo>
                  <a:lnTo>
                    <a:pt x="460428" y="215915"/>
                  </a:lnTo>
                  <a:lnTo>
                    <a:pt x="473611" y="196375"/>
                  </a:lnTo>
                  <a:lnTo>
                    <a:pt x="478447" y="172466"/>
                  </a:lnTo>
                  <a:lnTo>
                    <a:pt x="473740" y="148826"/>
                  </a:lnTo>
                  <a:lnTo>
                    <a:pt x="460889" y="129460"/>
                  </a:lnTo>
                  <a:lnTo>
                    <a:pt x="441799" y="116262"/>
                  </a:lnTo>
                  <a:lnTo>
                    <a:pt x="428219" y="113283"/>
                  </a:lnTo>
                  <a:lnTo>
                    <a:pt x="401104" y="113283"/>
                  </a:lnTo>
                  <a:lnTo>
                    <a:pt x="401866" y="112775"/>
                  </a:lnTo>
                  <a:lnTo>
                    <a:pt x="403644" y="112522"/>
                  </a:lnTo>
                  <a:lnTo>
                    <a:pt x="424745" y="112522"/>
                  </a:lnTo>
                  <a:lnTo>
                    <a:pt x="418376" y="111125"/>
                  </a:lnTo>
                  <a:lnTo>
                    <a:pt x="417995" y="109981"/>
                  </a:lnTo>
                  <a:lnTo>
                    <a:pt x="405856" y="87366"/>
                  </a:lnTo>
                  <a:lnTo>
                    <a:pt x="391415" y="69850"/>
                  </a:lnTo>
                  <a:close/>
                </a:path>
                <a:path w="478789" h="387985">
                  <a:moveTo>
                    <a:pt x="421374" y="233044"/>
                  </a:moveTo>
                  <a:lnTo>
                    <a:pt x="408724" y="233044"/>
                  </a:lnTo>
                  <a:lnTo>
                    <a:pt x="416979" y="233933"/>
                  </a:lnTo>
                  <a:lnTo>
                    <a:pt x="421374" y="233044"/>
                  </a:lnTo>
                  <a:close/>
                </a:path>
                <a:path w="478789" h="387985">
                  <a:moveTo>
                    <a:pt x="439583" y="229362"/>
                  </a:moveTo>
                  <a:lnTo>
                    <a:pt x="394246" y="229362"/>
                  </a:lnTo>
                  <a:lnTo>
                    <a:pt x="396659" y="230124"/>
                  </a:lnTo>
                  <a:lnTo>
                    <a:pt x="435816" y="230124"/>
                  </a:lnTo>
                  <a:lnTo>
                    <a:pt x="439583" y="229362"/>
                  </a:lnTo>
                  <a:close/>
                </a:path>
                <a:path w="478789" h="387985">
                  <a:moveTo>
                    <a:pt x="160372" y="131318"/>
                  </a:moveTo>
                  <a:lnTo>
                    <a:pt x="102146" y="131318"/>
                  </a:lnTo>
                  <a:lnTo>
                    <a:pt x="108916" y="135044"/>
                  </a:lnTo>
                  <a:lnTo>
                    <a:pt x="116211" y="137794"/>
                  </a:lnTo>
                  <a:lnTo>
                    <a:pt x="123934" y="139497"/>
                  </a:lnTo>
                  <a:lnTo>
                    <a:pt x="131991" y="140081"/>
                  </a:lnTo>
                  <a:lnTo>
                    <a:pt x="153908" y="135667"/>
                  </a:lnTo>
                  <a:lnTo>
                    <a:pt x="160372" y="131318"/>
                  </a:lnTo>
                  <a:close/>
                </a:path>
                <a:path w="478789" h="387985">
                  <a:moveTo>
                    <a:pt x="173461" y="121157"/>
                  </a:moveTo>
                  <a:lnTo>
                    <a:pt x="90322" y="121157"/>
                  </a:lnTo>
                  <a:lnTo>
                    <a:pt x="91478" y="122555"/>
                  </a:lnTo>
                  <a:lnTo>
                    <a:pt x="172518" y="122555"/>
                  </a:lnTo>
                  <a:lnTo>
                    <a:pt x="173461" y="121157"/>
                  </a:lnTo>
                  <a:close/>
                </a:path>
                <a:path w="478789" h="387985">
                  <a:moveTo>
                    <a:pt x="424745" y="112522"/>
                  </a:moveTo>
                  <a:lnTo>
                    <a:pt x="403644" y="112522"/>
                  </a:lnTo>
                  <a:lnTo>
                    <a:pt x="401104" y="113283"/>
                  </a:lnTo>
                  <a:lnTo>
                    <a:pt x="428219" y="113283"/>
                  </a:lnTo>
                  <a:lnTo>
                    <a:pt x="424745" y="112522"/>
                  </a:lnTo>
                  <a:close/>
                </a:path>
                <a:path w="478789" h="387985">
                  <a:moveTo>
                    <a:pt x="367905" y="50292"/>
                  </a:moveTo>
                  <a:lnTo>
                    <a:pt x="244513" y="50292"/>
                  </a:lnTo>
                  <a:lnTo>
                    <a:pt x="244259" y="52705"/>
                  </a:lnTo>
                  <a:lnTo>
                    <a:pt x="248404" y="73136"/>
                  </a:lnTo>
                  <a:lnTo>
                    <a:pt x="259705" y="89852"/>
                  </a:lnTo>
                  <a:lnTo>
                    <a:pt x="276459" y="101139"/>
                  </a:lnTo>
                  <a:lnTo>
                    <a:pt x="296964" y="105282"/>
                  </a:lnTo>
                  <a:lnTo>
                    <a:pt x="313416" y="102657"/>
                  </a:lnTo>
                  <a:lnTo>
                    <a:pt x="327713" y="95329"/>
                  </a:lnTo>
                  <a:lnTo>
                    <a:pt x="338987" y="84119"/>
                  </a:lnTo>
                  <a:lnTo>
                    <a:pt x="346367" y="69850"/>
                  </a:lnTo>
                  <a:lnTo>
                    <a:pt x="391415" y="69850"/>
                  </a:lnTo>
                  <a:lnTo>
                    <a:pt x="389753" y="67833"/>
                  </a:lnTo>
                  <a:lnTo>
                    <a:pt x="371524" y="52705"/>
                  </a:lnTo>
                  <a:lnTo>
                    <a:pt x="349542" y="52705"/>
                  </a:lnTo>
                  <a:lnTo>
                    <a:pt x="349542" y="52577"/>
                  </a:lnTo>
                  <a:lnTo>
                    <a:pt x="371371" y="52577"/>
                  </a:lnTo>
                  <a:lnTo>
                    <a:pt x="370149" y="51563"/>
                  </a:lnTo>
                  <a:lnTo>
                    <a:pt x="367905" y="50292"/>
                  </a:lnTo>
                  <a:close/>
                </a:path>
                <a:path w="478789" h="387985">
                  <a:moveTo>
                    <a:pt x="371371" y="52577"/>
                  </a:moveTo>
                  <a:lnTo>
                    <a:pt x="349542" y="52577"/>
                  </a:lnTo>
                  <a:lnTo>
                    <a:pt x="349542" y="52705"/>
                  </a:lnTo>
                  <a:lnTo>
                    <a:pt x="371524" y="52705"/>
                  </a:lnTo>
                  <a:lnTo>
                    <a:pt x="371371" y="52577"/>
                  </a:lnTo>
                  <a:close/>
                </a:path>
                <a:path w="478789" h="387985">
                  <a:moveTo>
                    <a:pt x="296964" y="0"/>
                  </a:moveTo>
                  <a:lnTo>
                    <a:pt x="284551" y="1474"/>
                  </a:lnTo>
                  <a:lnTo>
                    <a:pt x="273294" y="5699"/>
                  </a:lnTo>
                  <a:lnTo>
                    <a:pt x="263584" y="12376"/>
                  </a:lnTo>
                  <a:lnTo>
                    <a:pt x="255816" y="21208"/>
                  </a:lnTo>
                  <a:lnTo>
                    <a:pt x="251879" y="21208"/>
                  </a:lnTo>
                  <a:lnTo>
                    <a:pt x="195586" y="31924"/>
                  </a:lnTo>
                  <a:lnTo>
                    <a:pt x="169710" y="42418"/>
                  </a:lnTo>
                  <a:lnTo>
                    <a:pt x="354009" y="42418"/>
                  </a:lnTo>
                  <a:lnTo>
                    <a:pt x="347510" y="38735"/>
                  </a:lnTo>
                  <a:lnTo>
                    <a:pt x="345843" y="35051"/>
                  </a:lnTo>
                  <a:lnTo>
                    <a:pt x="247561" y="35051"/>
                  </a:lnTo>
                  <a:lnTo>
                    <a:pt x="247561" y="34798"/>
                  </a:lnTo>
                  <a:lnTo>
                    <a:pt x="247815" y="34289"/>
                  </a:lnTo>
                  <a:lnTo>
                    <a:pt x="345498" y="34289"/>
                  </a:lnTo>
                  <a:lnTo>
                    <a:pt x="340505" y="23252"/>
                  </a:lnTo>
                  <a:lnTo>
                    <a:pt x="329095" y="10985"/>
                  </a:lnTo>
                  <a:lnTo>
                    <a:pt x="314255" y="2909"/>
                  </a:lnTo>
                  <a:lnTo>
                    <a:pt x="296964" y="0"/>
                  </a:lnTo>
                  <a:close/>
                </a:path>
                <a:path w="478789" h="387985">
                  <a:moveTo>
                    <a:pt x="345498" y="34289"/>
                  </a:moveTo>
                  <a:lnTo>
                    <a:pt x="247815" y="34289"/>
                  </a:lnTo>
                  <a:lnTo>
                    <a:pt x="247561" y="35051"/>
                  </a:lnTo>
                  <a:lnTo>
                    <a:pt x="345843" y="35051"/>
                  </a:lnTo>
                  <a:lnTo>
                    <a:pt x="345498" y="34289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9347" y="5134355"/>
              <a:ext cx="1071880" cy="685800"/>
            </a:xfrm>
            <a:custGeom>
              <a:avLst/>
              <a:gdLst/>
              <a:ahLst/>
              <a:cxnLst/>
              <a:rect l="l" t="t" r="r" b="b"/>
              <a:pathLst>
                <a:path w="1071880" h="685800">
                  <a:moveTo>
                    <a:pt x="1071372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071372" y="685800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79347" y="5134355"/>
            <a:ext cx="1071880" cy="685800"/>
          </a:xfrm>
          <a:prstGeom prst="rect">
            <a:avLst/>
          </a:prstGeom>
          <a:ln w="3175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solidFill>
                  <a:srgbClr val="0D163C"/>
                </a:solidFill>
                <a:latin typeface="Segoe UI"/>
                <a:cs typeface="Segoe UI"/>
              </a:rPr>
              <a:t>LOB</a:t>
            </a:r>
            <a:endParaRPr sz="10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solidFill>
                  <a:srgbClr val="0D163C"/>
                </a:solidFill>
                <a:latin typeface="Segoe UI"/>
                <a:cs typeface="Segoe UI"/>
              </a:rPr>
              <a:t>Applications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89303" y="5198364"/>
            <a:ext cx="251460" cy="287020"/>
          </a:xfrm>
          <a:custGeom>
            <a:avLst/>
            <a:gdLst/>
            <a:ahLst/>
            <a:cxnLst/>
            <a:rect l="l" t="t" r="r" b="b"/>
            <a:pathLst>
              <a:path w="251459" h="287020">
                <a:moveTo>
                  <a:pt x="172339" y="0"/>
                </a:moveTo>
                <a:lnTo>
                  <a:pt x="25908" y="0"/>
                </a:lnTo>
                <a:lnTo>
                  <a:pt x="15859" y="2049"/>
                </a:lnTo>
                <a:lnTo>
                  <a:pt x="7619" y="7635"/>
                </a:lnTo>
                <a:lnTo>
                  <a:pt x="2047" y="15912"/>
                </a:lnTo>
                <a:lnTo>
                  <a:pt x="0" y="26035"/>
                </a:lnTo>
                <a:lnTo>
                  <a:pt x="0" y="286512"/>
                </a:lnTo>
                <a:lnTo>
                  <a:pt x="225552" y="286512"/>
                </a:lnTo>
                <a:lnTo>
                  <a:pt x="235600" y="284462"/>
                </a:lnTo>
                <a:lnTo>
                  <a:pt x="243840" y="278876"/>
                </a:lnTo>
                <a:lnTo>
                  <a:pt x="249412" y="270599"/>
                </a:lnTo>
                <a:lnTo>
                  <a:pt x="249866" y="268351"/>
                </a:lnTo>
                <a:lnTo>
                  <a:pt x="18287" y="268351"/>
                </a:lnTo>
                <a:lnTo>
                  <a:pt x="18287" y="40894"/>
                </a:lnTo>
                <a:lnTo>
                  <a:pt x="191328" y="17525"/>
                </a:lnTo>
                <a:lnTo>
                  <a:pt x="172339" y="0"/>
                </a:lnTo>
                <a:close/>
              </a:path>
              <a:path w="251459" h="287020">
                <a:moveTo>
                  <a:pt x="191328" y="17525"/>
                </a:moveTo>
                <a:lnTo>
                  <a:pt x="159639" y="17525"/>
                </a:lnTo>
                <a:lnTo>
                  <a:pt x="159639" y="76581"/>
                </a:lnTo>
                <a:lnTo>
                  <a:pt x="166243" y="83185"/>
                </a:lnTo>
                <a:lnTo>
                  <a:pt x="233172" y="83185"/>
                </a:lnTo>
                <a:lnTo>
                  <a:pt x="233172" y="245618"/>
                </a:lnTo>
                <a:lnTo>
                  <a:pt x="232146" y="254795"/>
                </a:lnTo>
                <a:lnTo>
                  <a:pt x="228584" y="262556"/>
                </a:lnTo>
                <a:lnTo>
                  <a:pt x="221759" y="267531"/>
                </a:lnTo>
                <a:lnTo>
                  <a:pt x="210947" y="268351"/>
                </a:lnTo>
                <a:lnTo>
                  <a:pt x="249866" y="268351"/>
                </a:lnTo>
                <a:lnTo>
                  <a:pt x="251459" y="260477"/>
                </a:lnTo>
                <a:lnTo>
                  <a:pt x="251459" y="73025"/>
                </a:lnTo>
                <a:lnTo>
                  <a:pt x="191328" y="17525"/>
                </a:lnTo>
                <a:close/>
              </a:path>
              <a:path w="251459" h="287020">
                <a:moveTo>
                  <a:pt x="146558" y="50546"/>
                </a:moveTo>
                <a:lnTo>
                  <a:pt x="46228" y="50546"/>
                </a:lnTo>
                <a:lnTo>
                  <a:pt x="46228" y="79248"/>
                </a:lnTo>
                <a:lnTo>
                  <a:pt x="146558" y="79248"/>
                </a:lnTo>
                <a:lnTo>
                  <a:pt x="146558" y="50546"/>
                </a:lnTo>
                <a:close/>
              </a:path>
            </a:pathLst>
          </a:custGeom>
          <a:solidFill>
            <a:srgbClr val="0D16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02742" y="275031"/>
            <a:ext cx="88696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0" dirty="0"/>
              <a:t>Traditional </a:t>
            </a:r>
            <a:r>
              <a:rPr sz="4800" spc="-90" dirty="0"/>
              <a:t>business analytics</a:t>
            </a:r>
            <a:r>
              <a:rPr sz="4800" spc="-465" dirty="0"/>
              <a:t> </a:t>
            </a:r>
            <a:r>
              <a:rPr sz="4800" spc="-100" dirty="0"/>
              <a:t>process</a:t>
            </a:r>
            <a:endParaRPr sz="4800"/>
          </a:p>
        </p:txBody>
      </p:sp>
      <p:grpSp>
        <p:nvGrpSpPr>
          <p:cNvPr id="29" name="object 29"/>
          <p:cNvGrpSpPr/>
          <p:nvPr/>
        </p:nvGrpSpPr>
        <p:grpSpPr>
          <a:xfrm>
            <a:off x="8830911" y="1264901"/>
            <a:ext cx="2926715" cy="2926080"/>
            <a:chOff x="8830911" y="1264901"/>
            <a:chExt cx="2926715" cy="2926080"/>
          </a:xfrm>
        </p:grpSpPr>
        <p:sp>
          <p:nvSpPr>
            <p:cNvPr id="30" name="object 30"/>
            <p:cNvSpPr/>
            <p:nvPr/>
          </p:nvSpPr>
          <p:spPr>
            <a:xfrm>
              <a:off x="10848467" y="1558797"/>
              <a:ext cx="908685" cy="1610360"/>
            </a:xfrm>
            <a:custGeom>
              <a:avLst/>
              <a:gdLst/>
              <a:ahLst/>
              <a:cxnLst/>
              <a:rect l="l" t="t" r="r" b="b"/>
              <a:pathLst>
                <a:path w="908684" h="1610360">
                  <a:moveTo>
                    <a:pt x="325119" y="0"/>
                  </a:moveTo>
                  <a:lnTo>
                    <a:pt x="0" y="432053"/>
                  </a:lnTo>
                  <a:lnTo>
                    <a:pt x="38128" y="462348"/>
                  </a:lnTo>
                  <a:lnTo>
                    <a:pt x="74328" y="494339"/>
                  </a:lnTo>
                  <a:lnTo>
                    <a:pt x="108569" y="527938"/>
                  </a:lnTo>
                  <a:lnTo>
                    <a:pt x="140824" y="563056"/>
                  </a:lnTo>
                  <a:lnTo>
                    <a:pt x="171064" y="599604"/>
                  </a:lnTo>
                  <a:lnTo>
                    <a:pt x="199261" y="637492"/>
                  </a:lnTo>
                  <a:lnTo>
                    <a:pt x="225385" y="676631"/>
                  </a:lnTo>
                  <a:lnTo>
                    <a:pt x="249409" y="716933"/>
                  </a:lnTo>
                  <a:lnTo>
                    <a:pt x="271303" y="758309"/>
                  </a:lnTo>
                  <a:lnTo>
                    <a:pt x="291041" y="800668"/>
                  </a:lnTo>
                  <a:lnTo>
                    <a:pt x="308592" y="843923"/>
                  </a:lnTo>
                  <a:lnTo>
                    <a:pt x="323929" y="887984"/>
                  </a:lnTo>
                  <a:lnTo>
                    <a:pt x="337023" y="932761"/>
                  </a:lnTo>
                  <a:lnTo>
                    <a:pt x="347845" y="978167"/>
                  </a:lnTo>
                  <a:lnTo>
                    <a:pt x="356367" y="1024112"/>
                  </a:lnTo>
                  <a:lnTo>
                    <a:pt x="362561" y="1070506"/>
                  </a:lnTo>
                  <a:lnTo>
                    <a:pt x="366398" y="1117261"/>
                  </a:lnTo>
                  <a:lnTo>
                    <a:pt x="367849" y="1164288"/>
                  </a:lnTo>
                  <a:lnTo>
                    <a:pt x="366886" y="1211497"/>
                  </a:lnTo>
                  <a:lnTo>
                    <a:pt x="363481" y="1258800"/>
                  </a:lnTo>
                  <a:lnTo>
                    <a:pt x="357605" y="1306107"/>
                  </a:lnTo>
                  <a:lnTo>
                    <a:pt x="349229" y="1353330"/>
                  </a:lnTo>
                  <a:lnTo>
                    <a:pt x="338326" y="1400379"/>
                  </a:lnTo>
                  <a:lnTo>
                    <a:pt x="324865" y="1447164"/>
                  </a:lnTo>
                  <a:lnTo>
                    <a:pt x="840485" y="1610232"/>
                  </a:lnTo>
                  <a:lnTo>
                    <a:pt x="854438" y="1563414"/>
                  </a:lnTo>
                  <a:lnTo>
                    <a:pt x="866768" y="1516408"/>
                  </a:lnTo>
                  <a:lnTo>
                    <a:pt x="877484" y="1469251"/>
                  </a:lnTo>
                  <a:lnTo>
                    <a:pt x="886599" y="1421977"/>
                  </a:lnTo>
                  <a:lnTo>
                    <a:pt x="894125" y="1374622"/>
                  </a:lnTo>
                  <a:lnTo>
                    <a:pt x="900072" y="1327222"/>
                  </a:lnTo>
                  <a:lnTo>
                    <a:pt x="904452" y="1279813"/>
                  </a:lnTo>
                  <a:lnTo>
                    <a:pt x="907276" y="1232431"/>
                  </a:lnTo>
                  <a:lnTo>
                    <a:pt x="908556" y="1185110"/>
                  </a:lnTo>
                  <a:lnTo>
                    <a:pt x="908304" y="1137887"/>
                  </a:lnTo>
                  <a:lnTo>
                    <a:pt x="906530" y="1090797"/>
                  </a:lnTo>
                  <a:lnTo>
                    <a:pt x="903245" y="1043876"/>
                  </a:lnTo>
                  <a:lnTo>
                    <a:pt x="898462" y="997160"/>
                  </a:lnTo>
                  <a:lnTo>
                    <a:pt x="892192" y="950684"/>
                  </a:lnTo>
                  <a:lnTo>
                    <a:pt x="884446" y="904483"/>
                  </a:lnTo>
                  <a:lnTo>
                    <a:pt x="875235" y="858594"/>
                  </a:lnTo>
                  <a:lnTo>
                    <a:pt x="864571" y="813053"/>
                  </a:lnTo>
                  <a:lnTo>
                    <a:pt x="852466" y="767894"/>
                  </a:lnTo>
                  <a:lnTo>
                    <a:pt x="838930" y="723153"/>
                  </a:lnTo>
                  <a:lnTo>
                    <a:pt x="823975" y="678867"/>
                  </a:lnTo>
                  <a:lnTo>
                    <a:pt x="807612" y="635070"/>
                  </a:lnTo>
                  <a:lnTo>
                    <a:pt x="789853" y="591799"/>
                  </a:lnTo>
                  <a:lnTo>
                    <a:pt x="770710" y="549089"/>
                  </a:lnTo>
                  <a:lnTo>
                    <a:pt x="750193" y="506975"/>
                  </a:lnTo>
                  <a:lnTo>
                    <a:pt x="728314" y="465494"/>
                  </a:lnTo>
                  <a:lnTo>
                    <a:pt x="705084" y="424681"/>
                  </a:lnTo>
                  <a:lnTo>
                    <a:pt x="680515" y="384571"/>
                  </a:lnTo>
                  <a:lnTo>
                    <a:pt x="654618" y="345201"/>
                  </a:lnTo>
                  <a:lnTo>
                    <a:pt x="627404" y="306605"/>
                  </a:lnTo>
                  <a:lnTo>
                    <a:pt x="598886" y="268821"/>
                  </a:lnTo>
                  <a:lnTo>
                    <a:pt x="569073" y="231882"/>
                  </a:lnTo>
                  <a:lnTo>
                    <a:pt x="537979" y="195825"/>
                  </a:lnTo>
                  <a:lnTo>
                    <a:pt x="505613" y="160686"/>
                  </a:lnTo>
                  <a:lnTo>
                    <a:pt x="471988" y="126500"/>
                  </a:lnTo>
                  <a:lnTo>
                    <a:pt x="437115" y="93302"/>
                  </a:lnTo>
                  <a:lnTo>
                    <a:pt x="401005" y="61129"/>
                  </a:lnTo>
                  <a:lnTo>
                    <a:pt x="363669" y="30017"/>
                  </a:lnTo>
                  <a:lnTo>
                    <a:pt x="325119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4576" y="1950719"/>
              <a:ext cx="574548" cy="11201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1491" y="2017141"/>
              <a:ext cx="144652" cy="1451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89706" y="2153491"/>
              <a:ext cx="108958" cy="151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49590" y="2289936"/>
              <a:ext cx="135425" cy="2133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91621" y="1989327"/>
              <a:ext cx="192430" cy="2583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0625" y="2264410"/>
              <a:ext cx="178561" cy="46710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1700" y="2095246"/>
              <a:ext cx="130236" cy="1548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4029" y="2237531"/>
              <a:ext cx="118364" cy="861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0351" y="2347991"/>
              <a:ext cx="197866" cy="46721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298684" y="3029838"/>
              <a:ext cx="1377950" cy="1161415"/>
            </a:xfrm>
            <a:custGeom>
              <a:avLst/>
              <a:gdLst/>
              <a:ahLst/>
              <a:cxnLst/>
              <a:rect l="l" t="t" r="r" b="b"/>
              <a:pathLst>
                <a:path w="1377950" h="1161414">
                  <a:moveTo>
                    <a:pt x="866775" y="0"/>
                  </a:moveTo>
                  <a:lnTo>
                    <a:pt x="849628" y="45572"/>
                  </a:lnTo>
                  <a:lnTo>
                    <a:pt x="830273" y="89830"/>
                  </a:lnTo>
                  <a:lnTo>
                    <a:pt x="808788" y="132717"/>
                  </a:lnTo>
                  <a:lnTo>
                    <a:pt x="785248" y="174181"/>
                  </a:lnTo>
                  <a:lnTo>
                    <a:pt x="759728" y="214165"/>
                  </a:lnTo>
                  <a:lnTo>
                    <a:pt x="732305" y="252616"/>
                  </a:lnTo>
                  <a:lnTo>
                    <a:pt x="703056" y="289480"/>
                  </a:lnTo>
                  <a:lnTo>
                    <a:pt x="672055" y="324701"/>
                  </a:lnTo>
                  <a:lnTo>
                    <a:pt x="639380" y="358225"/>
                  </a:lnTo>
                  <a:lnTo>
                    <a:pt x="605106" y="389998"/>
                  </a:lnTo>
                  <a:lnTo>
                    <a:pt x="569309" y="419965"/>
                  </a:lnTo>
                  <a:lnTo>
                    <a:pt x="532066" y="448071"/>
                  </a:lnTo>
                  <a:lnTo>
                    <a:pt x="493452" y="474263"/>
                  </a:lnTo>
                  <a:lnTo>
                    <a:pt x="453544" y="498485"/>
                  </a:lnTo>
                  <a:lnTo>
                    <a:pt x="412417" y="520683"/>
                  </a:lnTo>
                  <a:lnTo>
                    <a:pt x="370148" y="540803"/>
                  </a:lnTo>
                  <a:lnTo>
                    <a:pt x="326813" y="558790"/>
                  </a:lnTo>
                  <a:lnTo>
                    <a:pt x="282487" y="574589"/>
                  </a:lnTo>
                  <a:lnTo>
                    <a:pt x="237248" y="588146"/>
                  </a:lnTo>
                  <a:lnTo>
                    <a:pt x="191170" y="599407"/>
                  </a:lnTo>
                  <a:lnTo>
                    <a:pt x="144330" y="608317"/>
                  </a:lnTo>
                  <a:lnTo>
                    <a:pt x="96804" y="614821"/>
                  </a:lnTo>
                  <a:lnTo>
                    <a:pt x="48669" y="618865"/>
                  </a:lnTo>
                  <a:lnTo>
                    <a:pt x="0" y="620394"/>
                  </a:lnTo>
                  <a:lnTo>
                    <a:pt x="2794" y="1161034"/>
                  </a:lnTo>
                  <a:lnTo>
                    <a:pt x="51642" y="1159974"/>
                  </a:lnTo>
                  <a:lnTo>
                    <a:pt x="100172" y="1157311"/>
                  </a:lnTo>
                  <a:lnTo>
                    <a:pt x="148351" y="1153066"/>
                  </a:lnTo>
                  <a:lnTo>
                    <a:pt x="196150" y="1147260"/>
                  </a:lnTo>
                  <a:lnTo>
                    <a:pt x="243538" y="1139917"/>
                  </a:lnTo>
                  <a:lnTo>
                    <a:pt x="290485" y="1131057"/>
                  </a:lnTo>
                  <a:lnTo>
                    <a:pt x="336959" y="1120703"/>
                  </a:lnTo>
                  <a:lnTo>
                    <a:pt x="382932" y="1108875"/>
                  </a:lnTo>
                  <a:lnTo>
                    <a:pt x="428372" y="1095596"/>
                  </a:lnTo>
                  <a:lnTo>
                    <a:pt x="473250" y="1080888"/>
                  </a:lnTo>
                  <a:lnTo>
                    <a:pt x="517533" y="1064772"/>
                  </a:lnTo>
                  <a:lnTo>
                    <a:pt x="561193" y="1047270"/>
                  </a:lnTo>
                  <a:lnTo>
                    <a:pt x="604199" y="1028404"/>
                  </a:lnTo>
                  <a:lnTo>
                    <a:pt x="646519" y="1008195"/>
                  </a:lnTo>
                  <a:lnTo>
                    <a:pt x="688125" y="986666"/>
                  </a:lnTo>
                  <a:lnTo>
                    <a:pt x="728985" y="963838"/>
                  </a:lnTo>
                  <a:lnTo>
                    <a:pt x="769069" y="939732"/>
                  </a:lnTo>
                  <a:lnTo>
                    <a:pt x="808347" y="914371"/>
                  </a:lnTo>
                  <a:lnTo>
                    <a:pt x="846788" y="887777"/>
                  </a:lnTo>
                  <a:lnTo>
                    <a:pt x="884361" y="859971"/>
                  </a:lnTo>
                  <a:lnTo>
                    <a:pt x="921037" y="830975"/>
                  </a:lnTo>
                  <a:lnTo>
                    <a:pt x="956785" y="800810"/>
                  </a:lnTo>
                  <a:lnTo>
                    <a:pt x="991574" y="769499"/>
                  </a:lnTo>
                  <a:lnTo>
                    <a:pt x="1025374" y="737063"/>
                  </a:lnTo>
                  <a:lnTo>
                    <a:pt x="1058155" y="703524"/>
                  </a:lnTo>
                  <a:lnTo>
                    <a:pt x="1089886" y="668903"/>
                  </a:lnTo>
                  <a:lnTo>
                    <a:pt x="1120537" y="633223"/>
                  </a:lnTo>
                  <a:lnTo>
                    <a:pt x="1150077" y="596505"/>
                  </a:lnTo>
                  <a:lnTo>
                    <a:pt x="1178476" y="558772"/>
                  </a:lnTo>
                  <a:lnTo>
                    <a:pt x="1205703" y="520044"/>
                  </a:lnTo>
                  <a:lnTo>
                    <a:pt x="1231728" y="480343"/>
                  </a:lnTo>
                  <a:lnTo>
                    <a:pt x="1256522" y="439692"/>
                  </a:lnTo>
                  <a:lnTo>
                    <a:pt x="1280052" y="398112"/>
                  </a:lnTo>
                  <a:lnTo>
                    <a:pt x="1302289" y="355624"/>
                  </a:lnTo>
                  <a:lnTo>
                    <a:pt x="1323202" y="312251"/>
                  </a:lnTo>
                  <a:lnTo>
                    <a:pt x="1342761" y="268015"/>
                  </a:lnTo>
                  <a:lnTo>
                    <a:pt x="1360936" y="222936"/>
                  </a:lnTo>
                  <a:lnTo>
                    <a:pt x="1377696" y="177037"/>
                  </a:lnTo>
                  <a:lnTo>
                    <a:pt x="866775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54412" y="2901696"/>
              <a:ext cx="1117092" cy="84277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21594" y="3645408"/>
              <a:ext cx="141731" cy="14249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51771" y="3643106"/>
              <a:ext cx="74801" cy="744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4728" y="3543934"/>
              <a:ext cx="143510" cy="13995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93120" y="3433190"/>
              <a:ext cx="171529" cy="1621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21029" y="3446144"/>
              <a:ext cx="654741" cy="5287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830911" y="1544065"/>
              <a:ext cx="921385" cy="1601470"/>
            </a:xfrm>
            <a:custGeom>
              <a:avLst/>
              <a:gdLst/>
              <a:ahLst/>
              <a:cxnLst/>
              <a:rect l="l" t="t" r="r" b="b"/>
              <a:pathLst>
                <a:path w="921384" h="1601470">
                  <a:moveTo>
                    <a:pt x="603410" y="0"/>
                  </a:moveTo>
                  <a:lnTo>
                    <a:pt x="564360" y="29355"/>
                  </a:lnTo>
                  <a:lnTo>
                    <a:pt x="526504" y="59826"/>
                  </a:lnTo>
                  <a:lnTo>
                    <a:pt x="489856" y="91378"/>
                  </a:lnTo>
                  <a:lnTo>
                    <a:pt x="454427" y="123975"/>
                  </a:lnTo>
                  <a:lnTo>
                    <a:pt x="420229" y="157582"/>
                  </a:lnTo>
                  <a:lnTo>
                    <a:pt x="387274" y="192163"/>
                  </a:lnTo>
                  <a:lnTo>
                    <a:pt x="355574" y="227684"/>
                  </a:lnTo>
                  <a:lnTo>
                    <a:pt x="325141" y="264107"/>
                  </a:lnTo>
                  <a:lnTo>
                    <a:pt x="295987" y="301399"/>
                  </a:lnTo>
                  <a:lnTo>
                    <a:pt x="268125" y="339523"/>
                  </a:lnTo>
                  <a:lnTo>
                    <a:pt x="241565" y="378444"/>
                  </a:lnTo>
                  <a:lnTo>
                    <a:pt x="216321" y="418128"/>
                  </a:lnTo>
                  <a:lnTo>
                    <a:pt x="192403" y="458537"/>
                  </a:lnTo>
                  <a:lnTo>
                    <a:pt x="169825" y="499637"/>
                  </a:lnTo>
                  <a:lnTo>
                    <a:pt x="148598" y="541393"/>
                  </a:lnTo>
                  <a:lnTo>
                    <a:pt x="128734" y="583769"/>
                  </a:lnTo>
                  <a:lnTo>
                    <a:pt x="110245" y="626730"/>
                  </a:lnTo>
                  <a:lnTo>
                    <a:pt x="93143" y="670240"/>
                  </a:lnTo>
                  <a:lnTo>
                    <a:pt x="77440" y="714263"/>
                  </a:lnTo>
                  <a:lnTo>
                    <a:pt x="63148" y="758765"/>
                  </a:lnTo>
                  <a:lnTo>
                    <a:pt x="50279" y="803710"/>
                  </a:lnTo>
                  <a:lnTo>
                    <a:pt x="38846" y="849063"/>
                  </a:lnTo>
                  <a:lnTo>
                    <a:pt x="28859" y="894787"/>
                  </a:lnTo>
                  <a:lnTo>
                    <a:pt x="20331" y="940848"/>
                  </a:lnTo>
                  <a:lnTo>
                    <a:pt x="13275" y="987211"/>
                  </a:lnTo>
                  <a:lnTo>
                    <a:pt x="7701" y="1033839"/>
                  </a:lnTo>
                  <a:lnTo>
                    <a:pt x="3623" y="1080697"/>
                  </a:lnTo>
                  <a:lnTo>
                    <a:pt x="1052" y="1127751"/>
                  </a:lnTo>
                  <a:lnTo>
                    <a:pt x="0" y="1174964"/>
                  </a:lnTo>
                  <a:lnTo>
                    <a:pt x="478" y="1222301"/>
                  </a:lnTo>
                  <a:lnTo>
                    <a:pt x="2500" y="1269727"/>
                  </a:lnTo>
                  <a:lnTo>
                    <a:pt x="6077" y="1317206"/>
                  </a:lnTo>
                  <a:lnTo>
                    <a:pt x="11221" y="1364703"/>
                  </a:lnTo>
                  <a:lnTo>
                    <a:pt x="17944" y="1412183"/>
                  </a:lnTo>
                  <a:lnTo>
                    <a:pt x="26258" y="1459609"/>
                  </a:lnTo>
                  <a:lnTo>
                    <a:pt x="36175" y="1506947"/>
                  </a:lnTo>
                  <a:lnTo>
                    <a:pt x="47707" y="1554161"/>
                  </a:lnTo>
                  <a:lnTo>
                    <a:pt x="60866" y="1601216"/>
                  </a:lnTo>
                  <a:lnTo>
                    <a:pt x="579153" y="1446911"/>
                  </a:lnTo>
                  <a:lnTo>
                    <a:pt x="566489" y="1399908"/>
                  </a:lnTo>
                  <a:lnTo>
                    <a:pt x="556386" y="1352684"/>
                  </a:lnTo>
                  <a:lnTo>
                    <a:pt x="548812" y="1305328"/>
                  </a:lnTo>
                  <a:lnTo>
                    <a:pt x="543739" y="1257929"/>
                  </a:lnTo>
                  <a:lnTo>
                    <a:pt x="541136" y="1210575"/>
                  </a:lnTo>
                  <a:lnTo>
                    <a:pt x="540974" y="1163355"/>
                  </a:lnTo>
                  <a:lnTo>
                    <a:pt x="543222" y="1116359"/>
                  </a:lnTo>
                  <a:lnTo>
                    <a:pt x="547850" y="1069673"/>
                  </a:lnTo>
                  <a:lnTo>
                    <a:pt x="554829" y="1023389"/>
                  </a:lnTo>
                  <a:lnTo>
                    <a:pt x="564128" y="977593"/>
                  </a:lnTo>
                  <a:lnTo>
                    <a:pt x="575717" y="932376"/>
                  </a:lnTo>
                  <a:lnTo>
                    <a:pt x="589567" y="887825"/>
                  </a:lnTo>
                  <a:lnTo>
                    <a:pt x="605648" y="844029"/>
                  </a:lnTo>
                  <a:lnTo>
                    <a:pt x="623929" y="801078"/>
                  </a:lnTo>
                  <a:lnTo>
                    <a:pt x="644380" y="759059"/>
                  </a:lnTo>
                  <a:lnTo>
                    <a:pt x="666972" y="718062"/>
                  </a:lnTo>
                  <a:lnTo>
                    <a:pt x="691674" y="678176"/>
                  </a:lnTo>
                  <a:lnTo>
                    <a:pt x="718456" y="639488"/>
                  </a:lnTo>
                  <a:lnTo>
                    <a:pt x="747290" y="602089"/>
                  </a:lnTo>
                  <a:lnTo>
                    <a:pt x="778144" y="566066"/>
                  </a:lnTo>
                  <a:lnTo>
                    <a:pt x="810988" y="531508"/>
                  </a:lnTo>
                  <a:lnTo>
                    <a:pt x="845793" y="498504"/>
                  </a:lnTo>
                  <a:lnTo>
                    <a:pt x="882528" y="467144"/>
                  </a:lnTo>
                  <a:lnTo>
                    <a:pt x="921164" y="437514"/>
                  </a:lnTo>
                  <a:lnTo>
                    <a:pt x="603410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04960" y="1921763"/>
              <a:ext cx="804672" cy="11231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61501" y="1886584"/>
              <a:ext cx="523621" cy="87807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903589" y="3014980"/>
              <a:ext cx="1370330" cy="1176020"/>
            </a:xfrm>
            <a:custGeom>
              <a:avLst/>
              <a:gdLst/>
              <a:ahLst/>
              <a:cxnLst/>
              <a:rect l="l" t="t" r="r" b="b"/>
              <a:pathLst>
                <a:path w="1370329" h="1176020">
                  <a:moveTo>
                    <a:pt x="513968" y="0"/>
                  </a:moveTo>
                  <a:lnTo>
                    <a:pt x="0" y="168275"/>
                  </a:lnTo>
                  <a:lnTo>
                    <a:pt x="15974" y="214446"/>
                  </a:lnTo>
                  <a:lnTo>
                    <a:pt x="33378" y="259823"/>
                  </a:lnTo>
                  <a:lnTo>
                    <a:pt x="52180" y="304382"/>
                  </a:lnTo>
                  <a:lnTo>
                    <a:pt x="72352" y="348101"/>
                  </a:lnTo>
                  <a:lnTo>
                    <a:pt x="93862" y="390958"/>
                  </a:lnTo>
                  <a:lnTo>
                    <a:pt x="116680" y="432930"/>
                  </a:lnTo>
                  <a:lnTo>
                    <a:pt x="140778" y="473995"/>
                  </a:lnTo>
                  <a:lnTo>
                    <a:pt x="166124" y="514132"/>
                  </a:lnTo>
                  <a:lnTo>
                    <a:pt x="192688" y="553317"/>
                  </a:lnTo>
                  <a:lnTo>
                    <a:pt x="220441" y="591528"/>
                  </a:lnTo>
                  <a:lnTo>
                    <a:pt x="249352" y="628743"/>
                  </a:lnTo>
                  <a:lnTo>
                    <a:pt x="279392" y="664940"/>
                  </a:lnTo>
                  <a:lnTo>
                    <a:pt x="310529" y="700097"/>
                  </a:lnTo>
                  <a:lnTo>
                    <a:pt x="342735" y="734190"/>
                  </a:lnTo>
                  <a:lnTo>
                    <a:pt x="375978" y="767199"/>
                  </a:lnTo>
                  <a:lnTo>
                    <a:pt x="410230" y="799100"/>
                  </a:lnTo>
                  <a:lnTo>
                    <a:pt x="445459" y="829871"/>
                  </a:lnTo>
                  <a:lnTo>
                    <a:pt x="481636" y="859491"/>
                  </a:lnTo>
                  <a:lnTo>
                    <a:pt x="518731" y="887936"/>
                  </a:lnTo>
                  <a:lnTo>
                    <a:pt x="556713" y="915184"/>
                  </a:lnTo>
                  <a:lnTo>
                    <a:pt x="595553" y="941214"/>
                  </a:lnTo>
                  <a:lnTo>
                    <a:pt x="635220" y="966003"/>
                  </a:lnTo>
                  <a:lnTo>
                    <a:pt x="675685" y="989528"/>
                  </a:lnTo>
                  <a:lnTo>
                    <a:pt x="716917" y="1011768"/>
                  </a:lnTo>
                  <a:lnTo>
                    <a:pt x="758886" y="1032699"/>
                  </a:lnTo>
                  <a:lnTo>
                    <a:pt x="801562" y="1052300"/>
                  </a:lnTo>
                  <a:lnTo>
                    <a:pt x="844916" y="1070549"/>
                  </a:lnTo>
                  <a:lnTo>
                    <a:pt x="888916" y="1087422"/>
                  </a:lnTo>
                  <a:lnTo>
                    <a:pt x="933533" y="1102899"/>
                  </a:lnTo>
                  <a:lnTo>
                    <a:pt x="978737" y="1116956"/>
                  </a:lnTo>
                  <a:lnTo>
                    <a:pt x="1024497" y="1129572"/>
                  </a:lnTo>
                  <a:lnTo>
                    <a:pt x="1070785" y="1140723"/>
                  </a:lnTo>
                  <a:lnTo>
                    <a:pt x="1117569" y="1150388"/>
                  </a:lnTo>
                  <a:lnTo>
                    <a:pt x="1164819" y="1158544"/>
                  </a:lnTo>
                  <a:lnTo>
                    <a:pt x="1212506" y="1165170"/>
                  </a:lnTo>
                  <a:lnTo>
                    <a:pt x="1260599" y="1170242"/>
                  </a:lnTo>
                  <a:lnTo>
                    <a:pt x="1309068" y="1173739"/>
                  </a:lnTo>
                  <a:lnTo>
                    <a:pt x="1357883" y="1175639"/>
                  </a:lnTo>
                  <a:lnTo>
                    <a:pt x="1369949" y="635000"/>
                  </a:lnTo>
                  <a:lnTo>
                    <a:pt x="1321317" y="632649"/>
                  </a:lnTo>
                  <a:lnTo>
                    <a:pt x="1273261" y="627793"/>
                  </a:lnTo>
                  <a:lnTo>
                    <a:pt x="1225858" y="620487"/>
                  </a:lnTo>
                  <a:lnTo>
                    <a:pt x="1179181" y="610787"/>
                  </a:lnTo>
                  <a:lnTo>
                    <a:pt x="1133306" y="598750"/>
                  </a:lnTo>
                  <a:lnTo>
                    <a:pt x="1088308" y="584430"/>
                  </a:lnTo>
                  <a:lnTo>
                    <a:pt x="1044262" y="567883"/>
                  </a:lnTo>
                  <a:lnTo>
                    <a:pt x="1001244" y="549166"/>
                  </a:lnTo>
                  <a:lnTo>
                    <a:pt x="959328" y="528334"/>
                  </a:lnTo>
                  <a:lnTo>
                    <a:pt x="918590" y="505443"/>
                  </a:lnTo>
                  <a:lnTo>
                    <a:pt x="879104" y="480549"/>
                  </a:lnTo>
                  <a:lnTo>
                    <a:pt x="840946" y="453707"/>
                  </a:lnTo>
                  <a:lnTo>
                    <a:pt x="804191" y="424973"/>
                  </a:lnTo>
                  <a:lnTo>
                    <a:pt x="768914" y="394404"/>
                  </a:lnTo>
                  <a:lnTo>
                    <a:pt x="735190" y="362054"/>
                  </a:lnTo>
                  <a:lnTo>
                    <a:pt x="703095" y="327979"/>
                  </a:lnTo>
                  <a:lnTo>
                    <a:pt x="672703" y="292236"/>
                  </a:lnTo>
                  <a:lnTo>
                    <a:pt x="644090" y="254881"/>
                  </a:lnTo>
                  <a:lnTo>
                    <a:pt x="617330" y="215968"/>
                  </a:lnTo>
                  <a:lnTo>
                    <a:pt x="592500" y="175553"/>
                  </a:lnTo>
                  <a:lnTo>
                    <a:pt x="569673" y="133694"/>
                  </a:lnTo>
                  <a:lnTo>
                    <a:pt x="548926" y="90444"/>
                  </a:lnTo>
                  <a:lnTo>
                    <a:pt x="530332" y="45861"/>
                  </a:lnTo>
                  <a:lnTo>
                    <a:pt x="513968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37548" y="2804160"/>
              <a:ext cx="1033272" cy="100736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61983" y="3375913"/>
              <a:ext cx="631317" cy="54914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471660" y="1264901"/>
              <a:ext cx="1666239" cy="706755"/>
            </a:xfrm>
            <a:custGeom>
              <a:avLst/>
              <a:gdLst/>
              <a:ahLst/>
              <a:cxnLst/>
              <a:rect l="l" t="t" r="r" b="b"/>
              <a:pathLst>
                <a:path w="1666240" h="706755">
                  <a:moveTo>
                    <a:pt x="811651" y="0"/>
                  </a:moveTo>
                  <a:lnTo>
                    <a:pt x="764438" y="1103"/>
                  </a:lnTo>
                  <a:lnTo>
                    <a:pt x="717268" y="3728"/>
                  </a:lnTo>
                  <a:lnTo>
                    <a:pt x="670181" y="7875"/>
                  </a:lnTo>
                  <a:lnTo>
                    <a:pt x="623216" y="13543"/>
                  </a:lnTo>
                  <a:lnTo>
                    <a:pt x="576410" y="20733"/>
                  </a:lnTo>
                  <a:lnTo>
                    <a:pt x="529803" y="29446"/>
                  </a:lnTo>
                  <a:lnTo>
                    <a:pt x="483432" y="39682"/>
                  </a:lnTo>
                  <a:lnTo>
                    <a:pt x="437336" y="51441"/>
                  </a:lnTo>
                  <a:lnTo>
                    <a:pt x="391555" y="64723"/>
                  </a:lnTo>
                  <a:lnTo>
                    <a:pt x="346125" y="79529"/>
                  </a:lnTo>
                  <a:lnTo>
                    <a:pt x="301087" y="95860"/>
                  </a:lnTo>
                  <a:lnTo>
                    <a:pt x="256478" y="113714"/>
                  </a:lnTo>
                  <a:lnTo>
                    <a:pt x="212337" y="133094"/>
                  </a:lnTo>
                  <a:lnTo>
                    <a:pt x="168702" y="153998"/>
                  </a:lnTo>
                  <a:lnTo>
                    <a:pt x="125613" y="176429"/>
                  </a:lnTo>
                  <a:lnTo>
                    <a:pt x="83107" y="200384"/>
                  </a:lnTo>
                  <a:lnTo>
                    <a:pt x="41223" y="225866"/>
                  </a:lnTo>
                  <a:lnTo>
                    <a:pt x="0" y="252875"/>
                  </a:lnTo>
                  <a:lnTo>
                    <a:pt x="302006" y="697248"/>
                  </a:lnTo>
                  <a:lnTo>
                    <a:pt x="344173" y="670221"/>
                  </a:lnTo>
                  <a:lnTo>
                    <a:pt x="387384" y="645694"/>
                  </a:lnTo>
                  <a:lnTo>
                    <a:pt x="431537" y="623666"/>
                  </a:lnTo>
                  <a:lnTo>
                    <a:pt x="476531" y="604136"/>
                  </a:lnTo>
                  <a:lnTo>
                    <a:pt x="522264" y="587103"/>
                  </a:lnTo>
                  <a:lnTo>
                    <a:pt x="568635" y="572567"/>
                  </a:lnTo>
                  <a:lnTo>
                    <a:pt x="615541" y="560525"/>
                  </a:lnTo>
                  <a:lnTo>
                    <a:pt x="662882" y="550979"/>
                  </a:lnTo>
                  <a:lnTo>
                    <a:pt x="710556" y="543925"/>
                  </a:lnTo>
                  <a:lnTo>
                    <a:pt x="758462" y="539365"/>
                  </a:lnTo>
                  <a:lnTo>
                    <a:pt x="806497" y="537296"/>
                  </a:lnTo>
                  <a:lnTo>
                    <a:pt x="854561" y="537719"/>
                  </a:lnTo>
                  <a:lnTo>
                    <a:pt x="902552" y="540631"/>
                  </a:lnTo>
                  <a:lnTo>
                    <a:pt x="950368" y="546033"/>
                  </a:lnTo>
                  <a:lnTo>
                    <a:pt x="997908" y="553923"/>
                  </a:lnTo>
                  <a:lnTo>
                    <a:pt x="1045071" y="564300"/>
                  </a:lnTo>
                  <a:lnTo>
                    <a:pt x="1091754" y="577165"/>
                  </a:lnTo>
                  <a:lnTo>
                    <a:pt x="1137856" y="592514"/>
                  </a:lnTo>
                  <a:lnTo>
                    <a:pt x="1183277" y="610349"/>
                  </a:lnTo>
                  <a:lnTo>
                    <a:pt x="1227913" y="630668"/>
                  </a:lnTo>
                  <a:lnTo>
                    <a:pt x="1271665" y="653470"/>
                  </a:lnTo>
                  <a:lnTo>
                    <a:pt x="1314429" y="678754"/>
                  </a:lnTo>
                  <a:lnTo>
                    <a:pt x="1356106" y="706519"/>
                  </a:lnTo>
                  <a:lnTo>
                    <a:pt x="1665859" y="267607"/>
                  </a:lnTo>
                  <a:lnTo>
                    <a:pt x="1625126" y="239872"/>
                  </a:lnTo>
                  <a:lnTo>
                    <a:pt x="1583706" y="213651"/>
                  </a:lnTo>
                  <a:lnTo>
                    <a:pt x="1541636" y="188946"/>
                  </a:lnTo>
                  <a:lnTo>
                    <a:pt x="1498956" y="165756"/>
                  </a:lnTo>
                  <a:lnTo>
                    <a:pt x="1455703" y="144082"/>
                  </a:lnTo>
                  <a:lnTo>
                    <a:pt x="1411916" y="123925"/>
                  </a:lnTo>
                  <a:lnTo>
                    <a:pt x="1367635" y="105284"/>
                  </a:lnTo>
                  <a:lnTo>
                    <a:pt x="1322896" y="88159"/>
                  </a:lnTo>
                  <a:lnTo>
                    <a:pt x="1277740" y="72552"/>
                  </a:lnTo>
                  <a:lnTo>
                    <a:pt x="1232204" y="58463"/>
                  </a:lnTo>
                  <a:lnTo>
                    <a:pt x="1186326" y="45891"/>
                  </a:lnTo>
                  <a:lnTo>
                    <a:pt x="1140147" y="34837"/>
                  </a:lnTo>
                  <a:lnTo>
                    <a:pt x="1093703" y="25302"/>
                  </a:lnTo>
                  <a:lnTo>
                    <a:pt x="1047033" y="17286"/>
                  </a:lnTo>
                  <a:lnTo>
                    <a:pt x="1000177" y="10789"/>
                  </a:lnTo>
                  <a:lnTo>
                    <a:pt x="953172" y="5812"/>
                  </a:lnTo>
                  <a:lnTo>
                    <a:pt x="906057" y="2354"/>
                  </a:lnTo>
                  <a:lnTo>
                    <a:pt x="858871" y="417"/>
                  </a:lnTo>
                  <a:lnTo>
                    <a:pt x="811651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62744" y="1744980"/>
              <a:ext cx="1091183" cy="495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16058" y="1394332"/>
              <a:ext cx="292226" cy="10833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84791" y="1638252"/>
              <a:ext cx="129666" cy="999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18538" y="1558417"/>
              <a:ext cx="622288" cy="15697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52889" y="1626108"/>
              <a:ext cx="106424" cy="107822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434136" y="1264412"/>
            <a:ext cx="7052309" cy="287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1315" indent="-349250">
              <a:lnSpc>
                <a:spcPct val="100000"/>
              </a:lnSpc>
              <a:spcBef>
                <a:spcPts val="105"/>
              </a:spcBef>
              <a:buClr>
                <a:srgbClr val="50B346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Start with end-user </a:t>
            </a:r>
            <a:r>
              <a:rPr sz="2000" spc="-5" dirty="0">
                <a:solidFill>
                  <a:srgbClr val="505050"/>
                </a:solidFill>
                <a:latin typeface="Segoe UI"/>
                <a:cs typeface="Segoe UI"/>
              </a:rPr>
              <a:t>requirements 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to identify </a:t>
            </a:r>
            <a:r>
              <a:rPr sz="2000" spc="-10" dirty="0">
                <a:solidFill>
                  <a:srgbClr val="505050"/>
                </a:solidFill>
                <a:latin typeface="Segoe UI"/>
                <a:cs typeface="Segoe UI"/>
              </a:rPr>
              <a:t>desired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 reports</a:t>
            </a:r>
            <a:endParaRPr sz="2000">
              <a:latin typeface="Segoe UI"/>
              <a:cs typeface="Segoe UI"/>
            </a:endParaRPr>
          </a:p>
          <a:p>
            <a:pPr marL="361315">
              <a:lnSpc>
                <a:spcPct val="100000"/>
              </a:lnSpc>
            </a:pP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and</a:t>
            </a:r>
            <a:r>
              <a:rPr sz="2000" spc="-1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analysis</a:t>
            </a:r>
            <a:endParaRPr sz="2000">
              <a:latin typeface="Segoe UI"/>
              <a:cs typeface="Segoe UI"/>
            </a:endParaRPr>
          </a:p>
          <a:p>
            <a:pPr marL="361315" indent="-349250">
              <a:lnSpc>
                <a:spcPct val="100000"/>
              </a:lnSpc>
              <a:spcBef>
                <a:spcPts val="805"/>
              </a:spcBef>
              <a:buClr>
                <a:srgbClr val="50B346"/>
              </a:buClr>
              <a:buAutoNum type="arabicPeriod" startAt="2"/>
              <a:tabLst>
                <a:tab pos="361315" algn="l"/>
                <a:tab pos="361950" algn="l"/>
              </a:tabLst>
            </a:pPr>
            <a:r>
              <a:rPr sz="2000" spc="-5" dirty="0">
                <a:solidFill>
                  <a:srgbClr val="505050"/>
                </a:solidFill>
                <a:latin typeface="Segoe UI"/>
                <a:cs typeface="Segoe UI"/>
              </a:rPr>
              <a:t>Define corresponding database 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schema and</a:t>
            </a:r>
            <a:r>
              <a:rPr sz="2000" spc="-1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queries</a:t>
            </a:r>
            <a:endParaRPr sz="2000">
              <a:latin typeface="Segoe UI"/>
              <a:cs typeface="Segoe UI"/>
            </a:endParaRPr>
          </a:p>
          <a:p>
            <a:pPr marL="361315" indent="-349250">
              <a:lnSpc>
                <a:spcPct val="100000"/>
              </a:lnSpc>
              <a:spcBef>
                <a:spcPts val="805"/>
              </a:spcBef>
              <a:buClr>
                <a:srgbClr val="50B346"/>
              </a:buClr>
              <a:buAutoNum type="arabicPeriod" startAt="2"/>
              <a:tabLst>
                <a:tab pos="361315" algn="l"/>
                <a:tab pos="361950" algn="l"/>
              </a:tabLst>
            </a:pP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Identify the </a:t>
            </a:r>
            <a:r>
              <a:rPr sz="2000" spc="-10" dirty="0">
                <a:solidFill>
                  <a:srgbClr val="505050"/>
                </a:solidFill>
                <a:latin typeface="Segoe UI"/>
                <a:cs typeface="Segoe UI"/>
              </a:rPr>
              <a:t>required 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r>
              <a:rPr sz="2000" spc="-2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505050"/>
                </a:solidFill>
                <a:latin typeface="Segoe UI"/>
                <a:cs typeface="Segoe UI"/>
              </a:rPr>
              <a:t>sources</a:t>
            </a:r>
            <a:endParaRPr sz="2000">
              <a:latin typeface="Segoe UI"/>
              <a:cs typeface="Segoe UI"/>
            </a:endParaRPr>
          </a:p>
          <a:p>
            <a:pPr marL="361315" marR="201295" indent="-349250">
              <a:lnSpc>
                <a:spcPct val="100000"/>
              </a:lnSpc>
              <a:spcBef>
                <a:spcPts val="790"/>
              </a:spcBef>
              <a:buClr>
                <a:srgbClr val="50B346"/>
              </a:buClr>
              <a:buAutoNum type="arabicPeriod" startAt="2"/>
              <a:tabLst>
                <a:tab pos="361315" algn="l"/>
                <a:tab pos="361950" algn="l"/>
              </a:tabLst>
            </a:pPr>
            <a:r>
              <a:rPr sz="2000" spc="-10" dirty="0">
                <a:solidFill>
                  <a:srgbClr val="505050"/>
                </a:solidFill>
                <a:latin typeface="Segoe UI"/>
                <a:cs typeface="Segoe UI"/>
              </a:rPr>
              <a:t>Create 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a </a:t>
            </a:r>
            <a:r>
              <a:rPr sz="2000" spc="-10" dirty="0">
                <a:solidFill>
                  <a:srgbClr val="505050"/>
                </a:solidFill>
                <a:latin typeface="Segoe UI"/>
                <a:cs typeface="Segoe UI"/>
              </a:rPr>
              <a:t>Extract-Transform-Load </a:t>
            </a:r>
            <a:r>
              <a:rPr sz="2000" spc="-5" dirty="0">
                <a:solidFill>
                  <a:srgbClr val="505050"/>
                </a:solidFill>
                <a:latin typeface="Segoe UI"/>
                <a:cs typeface="Segoe UI"/>
              </a:rPr>
              <a:t>(ETL) pipeline to 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extract  </a:t>
            </a:r>
            <a:r>
              <a:rPr sz="2000" spc="-10" dirty="0">
                <a:solidFill>
                  <a:srgbClr val="505050"/>
                </a:solidFill>
                <a:latin typeface="Segoe UI"/>
                <a:cs typeface="Segoe UI"/>
              </a:rPr>
              <a:t>required 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data (curation) and transform </a:t>
            </a:r>
            <a:r>
              <a:rPr sz="2000" spc="-5" dirty="0">
                <a:solidFill>
                  <a:srgbClr val="505050"/>
                </a:solidFill>
                <a:latin typeface="Segoe UI"/>
                <a:cs typeface="Segoe UI"/>
              </a:rPr>
              <a:t>it to target schema  (‘</a:t>
            </a:r>
            <a:r>
              <a:rPr sz="2000" i="1" spc="-5" dirty="0">
                <a:solidFill>
                  <a:srgbClr val="505050"/>
                </a:solidFill>
                <a:latin typeface="Segoe UI"/>
                <a:cs typeface="Segoe UI"/>
              </a:rPr>
              <a:t>schema-on-write’</a:t>
            </a:r>
            <a:r>
              <a:rPr sz="2000" spc="-5" dirty="0">
                <a:solidFill>
                  <a:srgbClr val="505050"/>
                </a:solidFill>
                <a:latin typeface="Segoe UI"/>
                <a:cs typeface="Segoe UI"/>
              </a:rPr>
              <a:t>)</a:t>
            </a:r>
            <a:endParaRPr sz="2000">
              <a:latin typeface="Segoe UI"/>
              <a:cs typeface="Segoe UI"/>
            </a:endParaRPr>
          </a:p>
          <a:p>
            <a:pPr marL="361315" indent="-349250">
              <a:lnSpc>
                <a:spcPct val="100000"/>
              </a:lnSpc>
              <a:spcBef>
                <a:spcPts val="805"/>
              </a:spcBef>
              <a:buClr>
                <a:srgbClr val="50B346"/>
              </a:buClr>
              <a:buAutoNum type="arabicPeriod" startAt="2"/>
              <a:tabLst>
                <a:tab pos="361315" algn="l"/>
                <a:tab pos="361950" algn="l"/>
              </a:tabLst>
            </a:pPr>
            <a:r>
              <a:rPr sz="2000" spc="-10" dirty="0">
                <a:solidFill>
                  <a:srgbClr val="505050"/>
                </a:solidFill>
                <a:latin typeface="Segoe UI"/>
                <a:cs typeface="Segoe UI"/>
              </a:rPr>
              <a:t>Create 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reports. Analyze</a:t>
            </a:r>
            <a:r>
              <a:rPr sz="2000" spc="-2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4340" y="5911596"/>
            <a:ext cx="11323320" cy="462280"/>
          </a:xfrm>
          <a:prstGeom prst="rect">
            <a:avLst/>
          </a:prstGeom>
          <a:solidFill>
            <a:srgbClr val="001F50"/>
          </a:solidFill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2400" b="0" dirty="0">
                <a:solidFill>
                  <a:srgbClr val="FFFFFF"/>
                </a:solidFill>
                <a:latin typeface="Segoe UI Light"/>
                <a:cs typeface="Segoe UI Light"/>
              </a:rPr>
              <a:t>All </a:t>
            </a:r>
            <a:r>
              <a:rPr sz="2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data not immediately </a:t>
            </a:r>
            <a:r>
              <a:rPr sz="2400" b="0" spc="-15" dirty="0">
                <a:solidFill>
                  <a:srgbClr val="FFFFFF"/>
                </a:solidFill>
                <a:latin typeface="Segoe UI Light"/>
                <a:cs typeface="Segoe UI Light"/>
              </a:rPr>
              <a:t>required </a:t>
            </a:r>
            <a:r>
              <a:rPr sz="2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is </a:t>
            </a:r>
            <a:r>
              <a:rPr sz="24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discarded </a:t>
            </a:r>
            <a:r>
              <a:rPr sz="24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or</a:t>
            </a:r>
            <a:r>
              <a:rPr sz="2400" b="0" spc="8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archived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849861" y="6614566"/>
            <a:ext cx="86360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20" dirty="0">
                <a:solidFill>
                  <a:srgbClr val="505050"/>
                </a:solidFill>
                <a:latin typeface="Segoe UI"/>
                <a:cs typeface="Segoe UI"/>
              </a:rPr>
              <a:t>4</a:t>
            </a:r>
            <a:endParaRPr sz="8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3937" y="961135"/>
            <a:ext cx="11688233" cy="423333"/>
            <a:chOff x="377952" y="720851"/>
            <a:chExt cx="8766175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244" y="789432"/>
              <a:ext cx="8715756" cy="1737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7952" y="720851"/>
              <a:ext cx="8766175" cy="317500"/>
            </a:xfrm>
            <a:custGeom>
              <a:avLst/>
              <a:gdLst/>
              <a:ahLst/>
              <a:cxnLst/>
              <a:rect l="l" t="t" r="r" b="b"/>
              <a:pathLst>
                <a:path w="8766175" h="317500">
                  <a:moveTo>
                    <a:pt x="8766048" y="0"/>
                  </a:moveTo>
                  <a:lnTo>
                    <a:pt x="0" y="0"/>
                  </a:lnTo>
                  <a:lnTo>
                    <a:pt x="0" y="316991"/>
                  </a:lnTo>
                  <a:lnTo>
                    <a:pt x="8766048" y="316991"/>
                  </a:lnTo>
                  <a:lnTo>
                    <a:pt x="8766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080769" y="2828543"/>
            <a:ext cx="8110220" cy="1097280"/>
            <a:chOff x="1560576" y="2121407"/>
            <a:chExt cx="6082665" cy="8229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0576" y="2121407"/>
              <a:ext cx="6082283" cy="8229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369" y="2149308"/>
              <a:ext cx="5973559" cy="712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237" y="1257810"/>
            <a:ext cx="10664612" cy="4164644"/>
          </a:xfrm>
          <a:prstGeom prst="rect">
            <a:avLst/>
          </a:prstGeom>
        </p:spPr>
        <p:txBody>
          <a:bodyPr vert="horz" wrap="square" lIns="0" tIns="55033" rIns="0" bIns="0" rtlCol="0">
            <a:spAutoFit/>
          </a:bodyPr>
          <a:lstStyle/>
          <a:p>
            <a:pPr marL="325112" indent="-309026">
              <a:spcBef>
                <a:spcPts val="433"/>
              </a:spcBef>
              <a:buClr>
                <a:srgbClr val="A6A6A6"/>
              </a:buClr>
              <a:buFont typeface="Arial"/>
              <a:buChar char="•"/>
              <a:tabLst>
                <a:tab pos="325112" algn="l"/>
                <a:tab pos="325959" algn="l"/>
              </a:tabLst>
            </a:pPr>
            <a:r>
              <a:rPr sz="2667" spc="-67" dirty="0">
                <a:solidFill>
                  <a:srgbClr val="58585A"/>
                </a:solidFill>
                <a:latin typeface="Calibri"/>
                <a:cs typeface="Calibri"/>
              </a:rPr>
              <a:t>You </a:t>
            </a:r>
            <a:r>
              <a:rPr sz="2667" spc="-40" dirty="0">
                <a:solidFill>
                  <a:srgbClr val="58585A"/>
                </a:solidFill>
                <a:latin typeface="Calibri"/>
                <a:cs typeface="Calibri"/>
              </a:rPr>
              <a:t>Pay</a:t>
            </a:r>
            <a:r>
              <a:rPr sz="2667" spc="40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667" spc="-13" dirty="0">
                <a:solidFill>
                  <a:srgbClr val="58585A"/>
                </a:solidFill>
                <a:latin typeface="Calibri"/>
                <a:cs typeface="Calibri"/>
              </a:rPr>
              <a:t>For:</a:t>
            </a:r>
            <a:endParaRPr sz="2667">
              <a:latin typeface="Calibri"/>
              <a:cs typeface="Calibri"/>
            </a:endParaRPr>
          </a:p>
          <a:p>
            <a:pPr marL="703562" lvl="1" indent="-230288">
              <a:spcBef>
                <a:spcPts val="267"/>
              </a:spcBef>
              <a:buClr>
                <a:srgbClr val="0090D2"/>
              </a:buClr>
              <a:buFont typeface="Wingdings"/>
              <a:buChar char=""/>
              <a:tabLst>
                <a:tab pos="704409" algn="l"/>
              </a:tabLst>
            </a:pPr>
            <a:r>
              <a:rPr sz="2400" spc="-20" dirty="0">
                <a:solidFill>
                  <a:srgbClr val="58585A"/>
                </a:solidFill>
                <a:latin typeface="Calibri"/>
                <a:cs typeface="Calibri"/>
              </a:rPr>
              <a:t>Storage </a:t>
            </a:r>
            <a:r>
              <a:rPr sz="2400" spc="-7" dirty="0">
                <a:solidFill>
                  <a:srgbClr val="58585A"/>
                </a:solidFill>
                <a:latin typeface="Calibri"/>
                <a:cs typeface="Calibri"/>
              </a:rPr>
              <a:t>($0.039 </a:t>
            </a:r>
            <a:r>
              <a:rPr sz="2400" dirty="0">
                <a:solidFill>
                  <a:srgbClr val="58585A"/>
                </a:solidFill>
                <a:latin typeface="Calibri"/>
                <a:cs typeface="Calibri"/>
              </a:rPr>
              <a:t>per</a:t>
            </a:r>
            <a:r>
              <a:rPr sz="2400" spc="27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58585A"/>
                </a:solidFill>
                <a:latin typeface="Calibri"/>
                <a:cs typeface="Calibri"/>
              </a:rPr>
              <a:t>GB/month)</a:t>
            </a:r>
            <a:endParaRPr sz="2400">
              <a:latin typeface="Calibri"/>
              <a:cs typeface="Calibri"/>
            </a:endParaRPr>
          </a:p>
          <a:p>
            <a:pPr marL="703562" lvl="1" indent="-230288">
              <a:spcBef>
                <a:spcPts val="240"/>
              </a:spcBef>
              <a:buClr>
                <a:srgbClr val="0090D2"/>
              </a:buClr>
              <a:buFont typeface="Wingdings"/>
              <a:buChar char=""/>
              <a:tabLst>
                <a:tab pos="704409" algn="l"/>
              </a:tabLst>
            </a:pPr>
            <a:r>
              <a:rPr sz="2400" spc="-13" dirty="0">
                <a:solidFill>
                  <a:srgbClr val="58585A"/>
                </a:solidFill>
                <a:latin typeface="Calibri"/>
                <a:cs typeface="Calibri"/>
              </a:rPr>
              <a:t>Operations</a:t>
            </a:r>
            <a:endParaRPr sz="2400">
              <a:latin typeface="Calibri"/>
              <a:cs typeface="Calibri"/>
            </a:endParaRPr>
          </a:p>
          <a:p>
            <a:pPr marL="1160751" lvl="2" indent="-230288">
              <a:spcBef>
                <a:spcPts val="320"/>
              </a:spcBef>
              <a:buClr>
                <a:srgbClr val="0090D2"/>
              </a:buClr>
              <a:buFont typeface="Wingdings"/>
              <a:buChar char=""/>
              <a:tabLst>
                <a:tab pos="1161596" algn="l"/>
              </a:tabLst>
            </a:pPr>
            <a:r>
              <a:rPr sz="2000" spc="-13" dirty="0">
                <a:solidFill>
                  <a:srgbClr val="58585A"/>
                </a:solidFill>
                <a:latin typeface="Calibri"/>
                <a:cs typeface="Calibri"/>
              </a:rPr>
              <a:t>Reads </a:t>
            </a:r>
            <a:r>
              <a:rPr sz="2000" spc="-7" dirty="0">
                <a:solidFill>
                  <a:srgbClr val="58585A"/>
                </a:solidFill>
                <a:latin typeface="Calibri"/>
                <a:cs typeface="Calibri"/>
              </a:rPr>
              <a:t>($0.05 per 10,000)</a:t>
            </a:r>
            <a:endParaRPr sz="2000">
              <a:latin typeface="Calibri"/>
              <a:cs typeface="Calibri"/>
            </a:endParaRPr>
          </a:p>
          <a:p>
            <a:pPr marL="1160751" lvl="2" indent="-230288">
              <a:spcBef>
                <a:spcPts val="287"/>
              </a:spcBef>
              <a:buClr>
                <a:srgbClr val="0090D2"/>
              </a:buClr>
              <a:buFont typeface="Wingdings"/>
              <a:buChar char=""/>
              <a:tabLst>
                <a:tab pos="1161596" algn="l"/>
              </a:tabLst>
            </a:pPr>
            <a:r>
              <a:rPr sz="2000" spc="-20" dirty="0">
                <a:solidFill>
                  <a:srgbClr val="58585A"/>
                </a:solidFill>
                <a:latin typeface="Calibri"/>
                <a:cs typeface="Calibri"/>
              </a:rPr>
              <a:t>Writes </a:t>
            </a:r>
            <a:r>
              <a:rPr sz="2000" spc="-7" dirty="0">
                <a:solidFill>
                  <a:srgbClr val="58585A"/>
                </a:solidFill>
                <a:latin typeface="Calibri"/>
                <a:cs typeface="Calibri"/>
              </a:rPr>
              <a:t>($0.004 per</a:t>
            </a:r>
            <a:r>
              <a:rPr sz="2000" spc="33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000" spc="-7" dirty="0">
                <a:solidFill>
                  <a:srgbClr val="58585A"/>
                </a:solidFill>
                <a:latin typeface="Calibri"/>
                <a:cs typeface="Calibri"/>
              </a:rPr>
              <a:t>10,000)</a:t>
            </a:r>
            <a:endParaRPr sz="2000">
              <a:latin typeface="Calibri"/>
              <a:cs typeface="Calibri"/>
            </a:endParaRPr>
          </a:p>
          <a:p>
            <a:pPr marL="703562" lvl="1" indent="-230288">
              <a:spcBef>
                <a:spcPts val="227"/>
              </a:spcBef>
              <a:buClr>
                <a:srgbClr val="0090D2"/>
              </a:buClr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58585A"/>
                </a:solidFill>
                <a:latin typeface="Calibri"/>
                <a:cs typeface="Calibri"/>
              </a:rPr>
              <a:t>Outbound </a:t>
            </a:r>
            <a:r>
              <a:rPr sz="2400" spc="-20" dirty="0">
                <a:solidFill>
                  <a:srgbClr val="58585A"/>
                </a:solidFill>
                <a:latin typeface="Calibri"/>
                <a:cs typeface="Calibri"/>
              </a:rPr>
              <a:t>data </a:t>
            </a:r>
            <a:r>
              <a:rPr sz="2400" spc="-27" dirty="0">
                <a:solidFill>
                  <a:srgbClr val="58585A"/>
                </a:solidFill>
                <a:latin typeface="Calibri"/>
                <a:cs typeface="Calibri"/>
              </a:rPr>
              <a:t>transfers </a:t>
            </a:r>
            <a:r>
              <a:rPr sz="2400" spc="-13" dirty="0">
                <a:solidFill>
                  <a:srgbClr val="58585A"/>
                </a:solidFill>
                <a:latin typeface="Calibri"/>
                <a:cs typeface="Calibri"/>
              </a:rPr>
              <a:t>(varies </a:t>
            </a:r>
            <a:r>
              <a:rPr sz="2400" spc="-7" dirty="0">
                <a:solidFill>
                  <a:srgbClr val="58585A"/>
                </a:solidFill>
                <a:latin typeface="Calibri"/>
                <a:cs typeface="Calibri"/>
              </a:rPr>
              <a:t>by</a:t>
            </a:r>
            <a:r>
              <a:rPr sz="2400" spc="113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400" spc="-13" dirty="0">
                <a:solidFill>
                  <a:srgbClr val="58585A"/>
                </a:solidFill>
                <a:latin typeface="Calibri"/>
                <a:cs typeface="Calibri"/>
              </a:rPr>
              <a:t>region)</a:t>
            </a:r>
            <a:endParaRPr sz="2400">
              <a:latin typeface="Calibri"/>
              <a:cs typeface="Calibri"/>
            </a:endParaRPr>
          </a:p>
          <a:p>
            <a:pPr marL="1160751" lvl="2" indent="-230288">
              <a:spcBef>
                <a:spcPts val="320"/>
              </a:spcBef>
              <a:buClr>
                <a:srgbClr val="0090D2"/>
              </a:buClr>
              <a:buFont typeface="Wingdings"/>
              <a:buChar char=""/>
              <a:tabLst>
                <a:tab pos="1161596" algn="l"/>
              </a:tabLst>
            </a:pPr>
            <a:r>
              <a:rPr sz="2000" dirty="0">
                <a:solidFill>
                  <a:srgbClr val="58585A"/>
                </a:solidFill>
                <a:latin typeface="Calibri"/>
                <a:cs typeface="Calibri"/>
              </a:rPr>
              <a:t>North </a:t>
            </a:r>
            <a:r>
              <a:rPr sz="2000" spc="-13" dirty="0">
                <a:solidFill>
                  <a:srgbClr val="58585A"/>
                </a:solidFill>
                <a:latin typeface="Calibri"/>
                <a:cs typeface="Calibri"/>
              </a:rPr>
              <a:t>Central </a:t>
            </a:r>
            <a:r>
              <a:rPr sz="2000" spc="-7" dirty="0">
                <a:solidFill>
                  <a:srgbClr val="58585A"/>
                </a:solidFill>
                <a:latin typeface="Calibri"/>
                <a:cs typeface="Calibri"/>
              </a:rPr>
              <a:t>US: $0.087 per</a:t>
            </a:r>
            <a:r>
              <a:rPr sz="2000" spc="-13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8585A"/>
                </a:solidFill>
                <a:latin typeface="Calibri"/>
                <a:cs typeface="Calibri"/>
              </a:rPr>
              <a:t>GB</a:t>
            </a:r>
            <a:endParaRPr sz="2000">
              <a:latin typeface="Calibri"/>
              <a:cs typeface="Calibri"/>
            </a:endParaRPr>
          </a:p>
          <a:p>
            <a:pPr marL="325112" indent="-309026">
              <a:spcBef>
                <a:spcPts val="593"/>
              </a:spcBef>
              <a:buClr>
                <a:srgbClr val="A6A6A6"/>
              </a:buClr>
              <a:buFont typeface="Arial"/>
              <a:buChar char="•"/>
              <a:tabLst>
                <a:tab pos="325112" algn="l"/>
                <a:tab pos="325959" algn="l"/>
              </a:tabLst>
            </a:pPr>
            <a:r>
              <a:rPr sz="2667" i="1" dirty="0">
                <a:solidFill>
                  <a:srgbClr val="58585A"/>
                </a:solidFill>
                <a:latin typeface="Calibri"/>
                <a:cs typeface="Calibri"/>
              </a:rPr>
              <a:t>Additional </a:t>
            </a:r>
            <a:r>
              <a:rPr sz="2667" i="1" spc="-13" dirty="0">
                <a:solidFill>
                  <a:srgbClr val="58585A"/>
                </a:solidFill>
                <a:latin typeface="Calibri"/>
                <a:cs typeface="Calibri"/>
              </a:rPr>
              <a:t>storage </a:t>
            </a:r>
            <a:r>
              <a:rPr sz="2667" i="1" spc="-7" dirty="0">
                <a:solidFill>
                  <a:srgbClr val="58585A"/>
                </a:solidFill>
                <a:latin typeface="Calibri"/>
                <a:cs typeface="Calibri"/>
              </a:rPr>
              <a:t>savings with monthly</a:t>
            </a:r>
            <a:r>
              <a:rPr sz="2667" i="1" spc="-87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667" i="1" spc="-7" dirty="0">
                <a:solidFill>
                  <a:srgbClr val="58585A"/>
                </a:solidFill>
                <a:latin typeface="Calibri"/>
                <a:cs typeface="Calibri"/>
              </a:rPr>
              <a:t>commitments</a:t>
            </a:r>
            <a:endParaRPr sz="2667">
              <a:latin typeface="Calibri"/>
              <a:cs typeface="Calibri"/>
            </a:endParaRPr>
          </a:p>
          <a:p>
            <a:pPr marL="325112" indent="-309026">
              <a:spcBef>
                <a:spcPts val="640"/>
              </a:spcBef>
              <a:buClr>
                <a:srgbClr val="A6A6A6"/>
              </a:buClr>
              <a:buFont typeface="Arial"/>
              <a:buChar char="•"/>
              <a:tabLst>
                <a:tab pos="325112" algn="l"/>
                <a:tab pos="325959" algn="l"/>
              </a:tabLst>
            </a:pPr>
            <a:r>
              <a:rPr sz="2667" i="1" spc="-7" dirty="0">
                <a:solidFill>
                  <a:srgbClr val="58585A"/>
                </a:solidFill>
                <a:latin typeface="Calibri"/>
                <a:cs typeface="Calibri"/>
              </a:rPr>
              <a:t>Check Azure </a:t>
            </a:r>
            <a:r>
              <a:rPr sz="2667" i="1" spc="-13" dirty="0">
                <a:solidFill>
                  <a:srgbClr val="58585A"/>
                </a:solidFill>
                <a:latin typeface="Calibri"/>
                <a:cs typeface="Calibri"/>
              </a:rPr>
              <a:t>Portal for most </a:t>
            </a:r>
            <a:r>
              <a:rPr sz="2667" i="1" spc="-7" dirty="0">
                <a:solidFill>
                  <a:srgbClr val="58585A"/>
                </a:solidFill>
                <a:latin typeface="Calibri"/>
                <a:cs typeface="Calibri"/>
              </a:rPr>
              <a:t>current pricing</a:t>
            </a:r>
            <a:r>
              <a:rPr sz="2667" i="1" spc="-27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667" i="1" spc="-13" dirty="0">
                <a:solidFill>
                  <a:srgbClr val="58585A"/>
                </a:solidFill>
                <a:latin typeface="Calibri"/>
                <a:cs typeface="Calibri"/>
              </a:rPr>
              <a:t>info</a:t>
            </a:r>
            <a:endParaRPr sz="2667">
              <a:latin typeface="Calibri"/>
              <a:cs typeface="Calibri"/>
            </a:endParaRPr>
          </a:p>
          <a:p>
            <a:pPr marL="325112" indent="-309026">
              <a:spcBef>
                <a:spcPts val="640"/>
              </a:spcBef>
              <a:buClr>
                <a:srgbClr val="A6A6A6"/>
              </a:buClr>
              <a:buFont typeface="Arial"/>
              <a:buChar char="•"/>
              <a:tabLst>
                <a:tab pos="325112" algn="l"/>
                <a:tab pos="325959" algn="l"/>
              </a:tabLst>
            </a:pPr>
            <a:r>
              <a:rPr sz="2667" u="heavy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https://azure.microsoft.com/en-us/pricing/details/data-lake-storage-gen1/</a:t>
            </a:r>
            <a:endParaRPr sz="2667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5520" y="489712"/>
            <a:ext cx="3991187" cy="497840"/>
            <a:chOff x="739140" y="367284"/>
            <a:chExt cx="2993390" cy="373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40" y="367284"/>
              <a:ext cx="1040891" cy="3733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720" y="382418"/>
              <a:ext cx="982700" cy="3148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132" y="496824"/>
              <a:ext cx="252983" cy="807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3985" y="512685"/>
              <a:ext cx="192405" cy="20955"/>
            </a:xfrm>
            <a:custGeom>
              <a:avLst/>
              <a:gdLst/>
              <a:ahLst/>
              <a:cxnLst/>
              <a:rect l="l" t="t" r="r" b="b"/>
              <a:pathLst>
                <a:path w="192405" h="20954">
                  <a:moveTo>
                    <a:pt x="187083" y="0"/>
                  </a:moveTo>
                  <a:lnTo>
                    <a:pt x="5765" y="0"/>
                  </a:lnTo>
                  <a:lnTo>
                    <a:pt x="3911" y="0"/>
                  </a:lnTo>
                  <a:lnTo>
                    <a:pt x="2476" y="838"/>
                  </a:lnTo>
                  <a:lnTo>
                    <a:pt x="495" y="4191"/>
                  </a:lnTo>
                  <a:lnTo>
                    <a:pt x="0" y="6756"/>
                  </a:lnTo>
                  <a:lnTo>
                    <a:pt x="0" y="13703"/>
                  </a:lnTo>
                  <a:lnTo>
                    <a:pt x="495" y="16306"/>
                  </a:lnTo>
                  <a:lnTo>
                    <a:pt x="2476" y="19786"/>
                  </a:lnTo>
                  <a:lnTo>
                    <a:pt x="3911" y="20650"/>
                  </a:lnTo>
                  <a:lnTo>
                    <a:pt x="188074" y="20650"/>
                  </a:lnTo>
                  <a:lnTo>
                    <a:pt x="189572" y="19786"/>
                  </a:lnTo>
                  <a:lnTo>
                    <a:pt x="191795" y="16306"/>
                  </a:lnTo>
                  <a:lnTo>
                    <a:pt x="192354" y="13703"/>
                  </a:lnTo>
                  <a:lnTo>
                    <a:pt x="192201" y="6972"/>
                  </a:lnTo>
                  <a:lnTo>
                    <a:pt x="191185" y="3314"/>
                  </a:lnTo>
                  <a:lnTo>
                    <a:pt x="189534" y="1079"/>
                  </a:lnTo>
                  <a:lnTo>
                    <a:pt x="187083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833985" y="512685"/>
              <a:ext cx="192405" cy="20955"/>
            </a:xfrm>
            <a:custGeom>
              <a:avLst/>
              <a:gdLst/>
              <a:ahLst/>
              <a:cxnLst/>
              <a:rect l="l" t="t" r="r" b="b"/>
              <a:pathLst>
                <a:path w="192405" h="20954">
                  <a:moveTo>
                    <a:pt x="5765" y="0"/>
                  </a:moveTo>
                  <a:lnTo>
                    <a:pt x="186220" y="0"/>
                  </a:lnTo>
                  <a:lnTo>
                    <a:pt x="187083" y="0"/>
                  </a:lnTo>
                  <a:lnTo>
                    <a:pt x="187921" y="215"/>
                  </a:lnTo>
                  <a:lnTo>
                    <a:pt x="192354" y="8496"/>
                  </a:lnTo>
                  <a:lnTo>
                    <a:pt x="192354" y="10236"/>
                  </a:lnTo>
                  <a:lnTo>
                    <a:pt x="192354" y="13703"/>
                  </a:lnTo>
                  <a:lnTo>
                    <a:pt x="191795" y="16306"/>
                  </a:lnTo>
                  <a:lnTo>
                    <a:pt x="190690" y="18046"/>
                  </a:lnTo>
                  <a:lnTo>
                    <a:pt x="189572" y="19786"/>
                  </a:lnTo>
                  <a:lnTo>
                    <a:pt x="188074" y="20650"/>
                  </a:lnTo>
                  <a:lnTo>
                    <a:pt x="186220" y="20650"/>
                  </a:lnTo>
                  <a:lnTo>
                    <a:pt x="5765" y="20650"/>
                  </a:lnTo>
                  <a:lnTo>
                    <a:pt x="3911" y="20650"/>
                  </a:lnTo>
                  <a:lnTo>
                    <a:pt x="2476" y="19786"/>
                  </a:lnTo>
                  <a:lnTo>
                    <a:pt x="1485" y="18046"/>
                  </a:lnTo>
                  <a:lnTo>
                    <a:pt x="495" y="16306"/>
                  </a:lnTo>
                  <a:lnTo>
                    <a:pt x="0" y="13703"/>
                  </a:lnTo>
                  <a:lnTo>
                    <a:pt x="0" y="10236"/>
                  </a:lnTo>
                  <a:lnTo>
                    <a:pt x="0" y="6756"/>
                  </a:lnTo>
                  <a:lnTo>
                    <a:pt x="495" y="4191"/>
                  </a:lnTo>
                  <a:lnTo>
                    <a:pt x="1485" y="2514"/>
                  </a:lnTo>
                  <a:lnTo>
                    <a:pt x="2476" y="838"/>
                  </a:lnTo>
                  <a:lnTo>
                    <a:pt x="3911" y="0"/>
                  </a:lnTo>
                  <a:lnTo>
                    <a:pt x="5765" y="0"/>
                  </a:lnTo>
                  <a:close/>
                </a:path>
              </a:pathLst>
            </a:custGeom>
            <a:ln w="3175">
              <a:solidFill>
                <a:srgbClr val="20385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3120" y="367284"/>
              <a:ext cx="1629155" cy="3078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7444" y="382798"/>
              <a:ext cx="1571485" cy="24973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499600" y="365761"/>
            <a:ext cx="2089573" cy="2087033"/>
            <a:chOff x="7124700" y="274320"/>
            <a:chExt cx="1567180" cy="1565275"/>
          </a:xfrm>
        </p:grpSpPr>
        <p:sp>
          <p:nvSpPr>
            <p:cNvPr id="12" name="object 12"/>
            <p:cNvSpPr/>
            <p:nvPr/>
          </p:nvSpPr>
          <p:spPr>
            <a:xfrm>
              <a:off x="7124700" y="274320"/>
              <a:ext cx="1515110" cy="1516380"/>
            </a:xfrm>
            <a:custGeom>
              <a:avLst/>
              <a:gdLst/>
              <a:ahLst/>
              <a:cxnLst/>
              <a:rect l="l" t="t" r="r" b="b"/>
              <a:pathLst>
                <a:path w="1515109" h="1516380">
                  <a:moveTo>
                    <a:pt x="510200" y="1515928"/>
                  </a:moveTo>
                  <a:lnTo>
                    <a:pt x="466167" y="1498016"/>
                  </a:lnTo>
                  <a:lnTo>
                    <a:pt x="423513" y="1477559"/>
                  </a:lnTo>
                  <a:lnTo>
                    <a:pt x="382335" y="1454654"/>
                  </a:lnTo>
                  <a:lnTo>
                    <a:pt x="342727" y="1429394"/>
                  </a:lnTo>
                  <a:lnTo>
                    <a:pt x="304784" y="1401874"/>
                  </a:lnTo>
                  <a:lnTo>
                    <a:pt x="268601" y="1372190"/>
                  </a:lnTo>
                  <a:lnTo>
                    <a:pt x="234273" y="1340436"/>
                  </a:lnTo>
                  <a:lnTo>
                    <a:pt x="201895" y="1306706"/>
                  </a:lnTo>
                  <a:lnTo>
                    <a:pt x="171562" y="1271097"/>
                  </a:lnTo>
                  <a:lnTo>
                    <a:pt x="143369" y="1233702"/>
                  </a:lnTo>
                  <a:lnTo>
                    <a:pt x="117410" y="1194616"/>
                  </a:lnTo>
                  <a:lnTo>
                    <a:pt x="93781" y="1153934"/>
                  </a:lnTo>
                  <a:lnTo>
                    <a:pt x="72576" y="1111751"/>
                  </a:lnTo>
                  <a:lnTo>
                    <a:pt x="53890" y="1068162"/>
                  </a:lnTo>
                  <a:lnTo>
                    <a:pt x="37819" y="1023261"/>
                  </a:lnTo>
                  <a:lnTo>
                    <a:pt x="24457" y="977144"/>
                  </a:lnTo>
                  <a:lnTo>
                    <a:pt x="13899" y="929905"/>
                  </a:lnTo>
                  <a:lnTo>
                    <a:pt x="6240" y="881639"/>
                  </a:lnTo>
                  <a:lnTo>
                    <a:pt x="1576" y="832440"/>
                  </a:lnTo>
                  <a:lnTo>
                    <a:pt x="0" y="782404"/>
                  </a:lnTo>
                  <a:lnTo>
                    <a:pt x="1429" y="734742"/>
                  </a:lnTo>
                  <a:lnTo>
                    <a:pt x="5663" y="687836"/>
                  </a:lnTo>
                  <a:lnTo>
                    <a:pt x="12620" y="641766"/>
                  </a:lnTo>
                  <a:lnTo>
                    <a:pt x="22218" y="596616"/>
                  </a:lnTo>
                  <a:lnTo>
                    <a:pt x="34374" y="552466"/>
                  </a:lnTo>
                  <a:lnTo>
                    <a:pt x="49008" y="509398"/>
                  </a:lnTo>
                  <a:lnTo>
                    <a:pt x="66036" y="467495"/>
                  </a:lnTo>
                  <a:lnTo>
                    <a:pt x="85377" y="426839"/>
                  </a:lnTo>
                  <a:lnTo>
                    <a:pt x="106950" y="387510"/>
                  </a:lnTo>
                  <a:lnTo>
                    <a:pt x="130671" y="349592"/>
                  </a:lnTo>
                  <a:lnTo>
                    <a:pt x="156460" y="313165"/>
                  </a:lnTo>
                  <a:lnTo>
                    <a:pt x="184234" y="278311"/>
                  </a:lnTo>
                  <a:lnTo>
                    <a:pt x="213911" y="245114"/>
                  </a:lnTo>
                  <a:lnTo>
                    <a:pt x="245409" y="213653"/>
                  </a:lnTo>
                  <a:lnTo>
                    <a:pt x="278647" y="184012"/>
                  </a:lnTo>
                  <a:lnTo>
                    <a:pt x="313543" y="156271"/>
                  </a:lnTo>
                  <a:lnTo>
                    <a:pt x="350014" y="130514"/>
                  </a:lnTo>
                  <a:lnTo>
                    <a:pt x="387978" y="106821"/>
                  </a:lnTo>
                  <a:lnTo>
                    <a:pt x="427355" y="85275"/>
                  </a:lnTo>
                  <a:lnTo>
                    <a:pt x="468061" y="65957"/>
                  </a:lnTo>
                  <a:lnTo>
                    <a:pt x="510014" y="48949"/>
                  </a:lnTo>
                  <a:lnTo>
                    <a:pt x="553134" y="34333"/>
                  </a:lnTo>
                  <a:lnTo>
                    <a:pt x="597337" y="22191"/>
                  </a:lnTo>
                  <a:lnTo>
                    <a:pt x="642543" y="12605"/>
                  </a:lnTo>
                  <a:lnTo>
                    <a:pt x="688669" y="5657"/>
                  </a:lnTo>
                  <a:lnTo>
                    <a:pt x="735632" y="1427"/>
                  </a:lnTo>
                  <a:lnTo>
                    <a:pt x="783352" y="0"/>
                  </a:lnTo>
                  <a:lnTo>
                    <a:pt x="833040" y="1548"/>
                  </a:lnTo>
                  <a:lnTo>
                    <a:pt x="881905" y="6132"/>
                  </a:lnTo>
                  <a:lnTo>
                    <a:pt x="929852" y="13659"/>
                  </a:lnTo>
                  <a:lnTo>
                    <a:pt x="976791" y="24036"/>
                  </a:lnTo>
                  <a:lnTo>
                    <a:pt x="1022627" y="37171"/>
                  </a:lnTo>
                  <a:lnTo>
                    <a:pt x="1067269" y="52972"/>
                  </a:lnTo>
                  <a:lnTo>
                    <a:pt x="1110625" y="71345"/>
                  </a:lnTo>
                  <a:lnTo>
                    <a:pt x="1152600" y="92199"/>
                  </a:lnTo>
                  <a:lnTo>
                    <a:pt x="1193103" y="115441"/>
                  </a:lnTo>
                  <a:lnTo>
                    <a:pt x="1232042" y="140979"/>
                  </a:lnTo>
                  <a:lnTo>
                    <a:pt x="1269323" y="168720"/>
                  </a:lnTo>
                  <a:lnTo>
                    <a:pt x="1304855" y="198571"/>
                  </a:lnTo>
                  <a:lnTo>
                    <a:pt x="1338543" y="230440"/>
                  </a:lnTo>
                  <a:lnTo>
                    <a:pt x="1370297" y="264235"/>
                  </a:lnTo>
                  <a:lnTo>
                    <a:pt x="1400023" y="299863"/>
                  </a:lnTo>
                  <a:lnTo>
                    <a:pt x="1427629" y="337231"/>
                  </a:lnTo>
                  <a:lnTo>
                    <a:pt x="1453021" y="376248"/>
                  </a:lnTo>
                  <a:lnTo>
                    <a:pt x="1476109" y="416821"/>
                  </a:lnTo>
                  <a:lnTo>
                    <a:pt x="1496798" y="458856"/>
                  </a:lnTo>
                  <a:lnTo>
                    <a:pt x="1514997" y="502262"/>
                  </a:lnTo>
                  <a:lnTo>
                    <a:pt x="510200" y="1515928"/>
                  </a:lnTo>
                  <a:close/>
                </a:path>
              </a:pathLst>
            </a:custGeom>
            <a:solidFill>
              <a:srgbClr val="FEE18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349274" y="606492"/>
              <a:ext cx="1342390" cy="1233170"/>
            </a:xfrm>
            <a:custGeom>
              <a:avLst/>
              <a:gdLst/>
              <a:ahLst/>
              <a:cxnLst/>
              <a:rect l="l" t="t" r="r" b="b"/>
              <a:pathLst>
                <a:path w="1342390" h="1233170">
                  <a:moveTo>
                    <a:pt x="558779" y="1232637"/>
                  </a:moveTo>
                  <a:lnTo>
                    <a:pt x="511094" y="1231208"/>
                  </a:lnTo>
                  <a:lnTo>
                    <a:pt x="464166" y="1226979"/>
                  </a:lnTo>
                  <a:lnTo>
                    <a:pt x="418076" y="1220032"/>
                  </a:lnTo>
                  <a:lnTo>
                    <a:pt x="372905" y="1210450"/>
                  </a:lnTo>
                  <a:lnTo>
                    <a:pt x="328733" y="1198318"/>
                  </a:lnTo>
                  <a:lnTo>
                    <a:pt x="285641" y="1183720"/>
                  </a:lnTo>
                  <a:lnTo>
                    <a:pt x="0" y="898424"/>
                  </a:lnTo>
                  <a:lnTo>
                    <a:pt x="1119826" y="0"/>
                  </a:lnTo>
                  <a:lnTo>
                    <a:pt x="1290369" y="170108"/>
                  </a:lnTo>
                  <a:lnTo>
                    <a:pt x="1305803" y="214204"/>
                  </a:lnTo>
                  <a:lnTo>
                    <a:pt x="1318637" y="259453"/>
                  </a:lnTo>
                  <a:lnTo>
                    <a:pt x="1328778" y="305768"/>
                  </a:lnTo>
                  <a:lnTo>
                    <a:pt x="1336135" y="353061"/>
                  </a:lnTo>
                  <a:lnTo>
                    <a:pt x="1340617" y="401245"/>
                  </a:lnTo>
                  <a:lnTo>
                    <a:pt x="1342131" y="450232"/>
                  </a:lnTo>
                  <a:lnTo>
                    <a:pt x="1340701" y="497894"/>
                  </a:lnTo>
                  <a:lnTo>
                    <a:pt x="1336467" y="544801"/>
                  </a:lnTo>
                  <a:lnTo>
                    <a:pt x="1329510" y="590871"/>
                  </a:lnTo>
                  <a:lnTo>
                    <a:pt x="1319912" y="636022"/>
                  </a:lnTo>
                  <a:lnTo>
                    <a:pt x="1307756" y="680172"/>
                  </a:lnTo>
                  <a:lnTo>
                    <a:pt x="1293122" y="723239"/>
                  </a:lnTo>
                  <a:lnTo>
                    <a:pt x="1276094" y="765142"/>
                  </a:lnTo>
                  <a:lnTo>
                    <a:pt x="1256753" y="805799"/>
                  </a:lnTo>
                  <a:lnTo>
                    <a:pt x="1235180" y="845128"/>
                  </a:lnTo>
                  <a:lnTo>
                    <a:pt x="1211459" y="883046"/>
                  </a:lnTo>
                  <a:lnTo>
                    <a:pt x="1185670" y="919473"/>
                  </a:lnTo>
                  <a:lnTo>
                    <a:pt x="1157896" y="954326"/>
                  </a:lnTo>
                  <a:lnTo>
                    <a:pt x="1128219" y="987524"/>
                  </a:lnTo>
                  <a:lnTo>
                    <a:pt x="1096720" y="1018984"/>
                  </a:lnTo>
                  <a:lnTo>
                    <a:pt x="1063482" y="1048626"/>
                  </a:lnTo>
                  <a:lnTo>
                    <a:pt x="1028586" y="1076366"/>
                  </a:lnTo>
                  <a:lnTo>
                    <a:pt x="992115" y="1102123"/>
                  </a:lnTo>
                  <a:lnTo>
                    <a:pt x="954151" y="1125816"/>
                  </a:lnTo>
                  <a:lnTo>
                    <a:pt x="914775" y="1147362"/>
                  </a:lnTo>
                  <a:lnTo>
                    <a:pt x="874069" y="1166680"/>
                  </a:lnTo>
                  <a:lnTo>
                    <a:pt x="832115" y="1183688"/>
                  </a:lnTo>
                  <a:lnTo>
                    <a:pt x="788995" y="1198303"/>
                  </a:lnTo>
                  <a:lnTo>
                    <a:pt x="744792" y="1210445"/>
                  </a:lnTo>
                  <a:lnTo>
                    <a:pt x="699587" y="1220031"/>
                  </a:lnTo>
                  <a:lnTo>
                    <a:pt x="653461" y="1226980"/>
                  </a:lnTo>
                  <a:lnTo>
                    <a:pt x="606498" y="1231209"/>
                  </a:lnTo>
                  <a:lnTo>
                    <a:pt x="558779" y="1232637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862598" y="899319"/>
              <a:ext cx="559435" cy="353695"/>
            </a:xfrm>
            <a:custGeom>
              <a:avLst/>
              <a:gdLst/>
              <a:ahLst/>
              <a:cxnLst/>
              <a:rect l="l" t="t" r="r" b="b"/>
              <a:pathLst>
                <a:path w="559434" h="353694">
                  <a:moveTo>
                    <a:pt x="559344" y="353241"/>
                  </a:moveTo>
                  <a:lnTo>
                    <a:pt x="47157" y="353241"/>
                  </a:lnTo>
                  <a:lnTo>
                    <a:pt x="0" y="0"/>
                  </a:lnTo>
                  <a:lnTo>
                    <a:pt x="559344" y="47100"/>
                  </a:lnTo>
                  <a:lnTo>
                    <a:pt x="559344" y="353241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396429" y="640270"/>
              <a:ext cx="1025525" cy="614045"/>
            </a:xfrm>
            <a:custGeom>
              <a:avLst/>
              <a:gdLst/>
              <a:ahLst/>
              <a:cxnLst/>
              <a:rect l="l" t="t" r="r" b="b"/>
              <a:pathLst>
                <a:path w="1025525" h="614044">
                  <a:moveTo>
                    <a:pt x="1025512" y="12"/>
                  </a:moveTo>
                  <a:lnTo>
                    <a:pt x="513321" y="0"/>
                  </a:lnTo>
                  <a:lnTo>
                    <a:pt x="468236" y="292658"/>
                  </a:lnTo>
                  <a:lnTo>
                    <a:pt x="277533" y="235508"/>
                  </a:lnTo>
                  <a:lnTo>
                    <a:pt x="0" y="307289"/>
                  </a:lnTo>
                  <a:lnTo>
                    <a:pt x="0" y="613435"/>
                  </a:lnTo>
                  <a:lnTo>
                    <a:pt x="513321" y="612292"/>
                  </a:lnTo>
                  <a:lnTo>
                    <a:pt x="513321" y="306158"/>
                  </a:lnTo>
                  <a:lnTo>
                    <a:pt x="1025512" y="306158"/>
                  </a:lnTo>
                  <a:lnTo>
                    <a:pt x="1025512" y="12"/>
                  </a:lnTo>
                  <a:close/>
                </a:path>
              </a:pathLst>
            </a:custGeom>
            <a:solidFill>
              <a:srgbClr val="C2FB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396431" y="640268"/>
              <a:ext cx="513715" cy="307340"/>
            </a:xfrm>
            <a:custGeom>
              <a:avLst/>
              <a:gdLst/>
              <a:ahLst/>
              <a:cxnLst/>
              <a:rect l="l" t="t" r="r" b="b"/>
              <a:pathLst>
                <a:path w="513715" h="307340">
                  <a:moveTo>
                    <a:pt x="0" y="307287"/>
                  </a:moveTo>
                  <a:lnTo>
                    <a:pt x="0" y="1149"/>
                  </a:lnTo>
                  <a:lnTo>
                    <a:pt x="513324" y="0"/>
                  </a:lnTo>
                  <a:lnTo>
                    <a:pt x="513324" y="306151"/>
                  </a:lnTo>
                  <a:lnTo>
                    <a:pt x="0" y="307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886177" y="1409583"/>
              <a:ext cx="582930" cy="94615"/>
            </a:xfrm>
            <a:custGeom>
              <a:avLst/>
              <a:gdLst/>
              <a:ahLst/>
              <a:cxnLst/>
              <a:rect l="l" t="t" r="r" b="b"/>
              <a:pathLst>
                <a:path w="582929" h="94615">
                  <a:moveTo>
                    <a:pt x="582923" y="94201"/>
                  </a:moveTo>
                  <a:lnTo>
                    <a:pt x="23578" y="94201"/>
                  </a:lnTo>
                  <a:lnTo>
                    <a:pt x="0" y="0"/>
                  </a:lnTo>
                  <a:lnTo>
                    <a:pt x="582923" y="26166"/>
                  </a:lnTo>
                  <a:lnTo>
                    <a:pt x="582923" y="94201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886177" y="1338921"/>
              <a:ext cx="582930" cy="97155"/>
            </a:xfrm>
            <a:custGeom>
              <a:avLst/>
              <a:gdLst/>
              <a:ahLst/>
              <a:cxnLst/>
              <a:rect l="l" t="t" r="r" b="b"/>
              <a:pathLst>
                <a:path w="582929" h="97155">
                  <a:moveTo>
                    <a:pt x="582923" y="96827"/>
                  </a:moveTo>
                  <a:lnTo>
                    <a:pt x="23578" y="96827"/>
                  </a:lnTo>
                  <a:lnTo>
                    <a:pt x="0" y="0"/>
                  </a:lnTo>
                  <a:lnTo>
                    <a:pt x="582923" y="28792"/>
                  </a:lnTo>
                  <a:lnTo>
                    <a:pt x="582923" y="96827"/>
                  </a:lnTo>
                  <a:close/>
                </a:path>
              </a:pathLst>
            </a:custGeom>
            <a:solidFill>
              <a:srgbClr val="38C6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886177" y="1268270"/>
              <a:ext cx="582930" cy="99695"/>
            </a:xfrm>
            <a:custGeom>
              <a:avLst/>
              <a:gdLst/>
              <a:ahLst/>
              <a:cxnLst/>
              <a:rect l="l" t="t" r="r" b="b"/>
              <a:pathLst>
                <a:path w="582929" h="99694">
                  <a:moveTo>
                    <a:pt x="582923" y="99443"/>
                  </a:moveTo>
                  <a:lnTo>
                    <a:pt x="23578" y="99443"/>
                  </a:lnTo>
                  <a:lnTo>
                    <a:pt x="0" y="0"/>
                  </a:lnTo>
                  <a:lnTo>
                    <a:pt x="582923" y="31408"/>
                  </a:lnTo>
                  <a:lnTo>
                    <a:pt x="582923" y="99443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349274" y="1411811"/>
              <a:ext cx="560705" cy="92075"/>
            </a:xfrm>
            <a:custGeom>
              <a:avLst/>
              <a:gdLst/>
              <a:ahLst/>
              <a:cxnLst/>
              <a:rect l="l" t="t" r="r" b="b"/>
              <a:pathLst>
                <a:path w="560704" h="92075">
                  <a:moveTo>
                    <a:pt x="560481" y="91973"/>
                  </a:moveTo>
                  <a:lnTo>
                    <a:pt x="0" y="91973"/>
                  </a:lnTo>
                  <a:lnTo>
                    <a:pt x="0" y="25070"/>
                  </a:lnTo>
                  <a:lnTo>
                    <a:pt x="289322" y="0"/>
                  </a:lnTo>
                  <a:lnTo>
                    <a:pt x="560481" y="23938"/>
                  </a:lnTo>
                  <a:lnTo>
                    <a:pt x="560481" y="91973"/>
                  </a:lnTo>
                  <a:close/>
                </a:path>
              </a:pathLst>
            </a:custGeom>
            <a:solidFill>
              <a:srgbClr val="C2FB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349274" y="1338921"/>
              <a:ext cx="560705" cy="97155"/>
            </a:xfrm>
            <a:custGeom>
              <a:avLst/>
              <a:gdLst/>
              <a:ahLst/>
              <a:cxnLst/>
              <a:rect l="l" t="t" r="r" b="b"/>
              <a:pathLst>
                <a:path w="560704" h="97155">
                  <a:moveTo>
                    <a:pt x="560481" y="96827"/>
                  </a:moveTo>
                  <a:lnTo>
                    <a:pt x="0" y="96827"/>
                  </a:lnTo>
                  <a:lnTo>
                    <a:pt x="0" y="29925"/>
                  </a:lnTo>
                  <a:lnTo>
                    <a:pt x="289322" y="0"/>
                  </a:lnTo>
                  <a:lnTo>
                    <a:pt x="560481" y="28792"/>
                  </a:lnTo>
                  <a:lnTo>
                    <a:pt x="560481" y="96827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349274" y="1268270"/>
              <a:ext cx="560705" cy="99695"/>
            </a:xfrm>
            <a:custGeom>
              <a:avLst/>
              <a:gdLst/>
              <a:ahLst/>
              <a:cxnLst/>
              <a:rect l="l" t="t" r="r" b="b"/>
              <a:pathLst>
                <a:path w="560704" h="99694">
                  <a:moveTo>
                    <a:pt x="560481" y="99443"/>
                  </a:moveTo>
                  <a:lnTo>
                    <a:pt x="0" y="99443"/>
                  </a:lnTo>
                  <a:lnTo>
                    <a:pt x="0" y="32541"/>
                  </a:lnTo>
                  <a:lnTo>
                    <a:pt x="560481" y="0"/>
                  </a:lnTo>
                  <a:lnTo>
                    <a:pt x="560481" y="99443"/>
                  </a:lnTo>
                  <a:close/>
                </a:path>
              </a:pathLst>
            </a:custGeom>
            <a:solidFill>
              <a:srgbClr val="C2FB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870459" y="776355"/>
              <a:ext cx="216535" cy="353695"/>
            </a:xfrm>
            <a:custGeom>
              <a:avLst/>
              <a:gdLst/>
              <a:ahLst/>
              <a:cxnLst/>
              <a:rect l="l" t="t" r="r" b="b"/>
              <a:pathLst>
                <a:path w="216534" h="353694">
                  <a:moveTo>
                    <a:pt x="39297" y="353235"/>
                  </a:moveTo>
                  <a:lnTo>
                    <a:pt x="0" y="176615"/>
                  </a:lnTo>
                  <a:lnTo>
                    <a:pt x="39297" y="0"/>
                  </a:lnTo>
                  <a:lnTo>
                    <a:pt x="86309" y="6308"/>
                  </a:lnTo>
                  <a:lnTo>
                    <a:pt x="128551" y="24111"/>
                  </a:lnTo>
                  <a:lnTo>
                    <a:pt x="164340" y="51727"/>
                  </a:lnTo>
                  <a:lnTo>
                    <a:pt x="191989" y="87471"/>
                  </a:lnTo>
                  <a:lnTo>
                    <a:pt x="209814" y="129662"/>
                  </a:lnTo>
                  <a:lnTo>
                    <a:pt x="216130" y="176615"/>
                  </a:lnTo>
                  <a:lnTo>
                    <a:pt x="209814" y="223564"/>
                  </a:lnTo>
                  <a:lnTo>
                    <a:pt x="191989" y="265753"/>
                  </a:lnTo>
                  <a:lnTo>
                    <a:pt x="164340" y="301499"/>
                  </a:lnTo>
                  <a:lnTo>
                    <a:pt x="128551" y="329118"/>
                  </a:lnTo>
                  <a:lnTo>
                    <a:pt x="86309" y="346925"/>
                  </a:lnTo>
                  <a:lnTo>
                    <a:pt x="39297" y="353235"/>
                  </a:lnTo>
                  <a:close/>
                </a:path>
              </a:pathLst>
            </a:custGeom>
            <a:solidFill>
              <a:srgbClr val="38C6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32923" y="776355"/>
              <a:ext cx="177165" cy="353695"/>
            </a:xfrm>
            <a:custGeom>
              <a:avLst/>
              <a:gdLst/>
              <a:ahLst/>
              <a:cxnLst/>
              <a:rect l="l" t="t" r="r" b="b"/>
              <a:pathLst>
                <a:path w="177165" h="353694">
                  <a:moveTo>
                    <a:pt x="176833" y="353235"/>
                  </a:moveTo>
                  <a:lnTo>
                    <a:pt x="129821" y="346925"/>
                  </a:lnTo>
                  <a:lnTo>
                    <a:pt x="87578" y="329119"/>
                  </a:lnTo>
                  <a:lnTo>
                    <a:pt x="51790" y="301501"/>
                  </a:lnTo>
                  <a:lnTo>
                    <a:pt x="24141" y="265755"/>
                  </a:lnTo>
                  <a:lnTo>
                    <a:pt x="6316" y="223565"/>
                  </a:lnTo>
                  <a:lnTo>
                    <a:pt x="0" y="176615"/>
                  </a:lnTo>
                  <a:lnTo>
                    <a:pt x="6316" y="129660"/>
                  </a:lnTo>
                  <a:lnTo>
                    <a:pt x="24141" y="87470"/>
                  </a:lnTo>
                  <a:lnTo>
                    <a:pt x="51790" y="51725"/>
                  </a:lnTo>
                  <a:lnTo>
                    <a:pt x="87578" y="24111"/>
                  </a:lnTo>
                  <a:lnTo>
                    <a:pt x="129821" y="6308"/>
                  </a:lnTo>
                  <a:lnTo>
                    <a:pt x="176833" y="0"/>
                  </a:lnTo>
                  <a:lnTo>
                    <a:pt x="176833" y="353235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875697" y="606488"/>
              <a:ext cx="593725" cy="693420"/>
            </a:xfrm>
            <a:custGeom>
              <a:avLst/>
              <a:gdLst/>
              <a:ahLst/>
              <a:cxnLst/>
              <a:rect l="l" t="t" r="r" b="b"/>
              <a:pathLst>
                <a:path w="593725" h="693419">
                  <a:moveTo>
                    <a:pt x="593403" y="693189"/>
                  </a:moveTo>
                  <a:lnTo>
                    <a:pt x="34058" y="693189"/>
                  </a:lnTo>
                  <a:lnTo>
                    <a:pt x="0" y="661784"/>
                  </a:lnTo>
                  <a:lnTo>
                    <a:pt x="34058" y="625154"/>
                  </a:lnTo>
                  <a:lnTo>
                    <a:pt x="415401" y="625154"/>
                  </a:lnTo>
                  <a:lnTo>
                    <a:pt x="424037" y="582433"/>
                  </a:lnTo>
                  <a:lnTo>
                    <a:pt x="447586" y="547548"/>
                  </a:lnTo>
                  <a:lnTo>
                    <a:pt x="482514" y="524028"/>
                  </a:lnTo>
                  <a:lnTo>
                    <a:pt x="525285" y="515403"/>
                  </a:lnTo>
                  <a:lnTo>
                    <a:pt x="525285" y="177564"/>
                  </a:lnTo>
                  <a:lnTo>
                    <a:pt x="482514" y="168939"/>
                  </a:lnTo>
                  <a:lnTo>
                    <a:pt x="447586" y="145418"/>
                  </a:lnTo>
                  <a:lnTo>
                    <a:pt x="424037" y="110532"/>
                  </a:lnTo>
                  <a:lnTo>
                    <a:pt x="415401" y="67810"/>
                  </a:lnTo>
                  <a:lnTo>
                    <a:pt x="34058" y="67810"/>
                  </a:lnTo>
                  <a:lnTo>
                    <a:pt x="0" y="33776"/>
                  </a:lnTo>
                  <a:lnTo>
                    <a:pt x="34058" y="0"/>
                  </a:lnTo>
                  <a:lnTo>
                    <a:pt x="593403" y="0"/>
                  </a:lnTo>
                  <a:lnTo>
                    <a:pt x="593403" y="693189"/>
                  </a:lnTo>
                  <a:close/>
                </a:path>
              </a:pathLst>
            </a:custGeom>
            <a:solidFill>
              <a:srgbClr val="38C6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349273" y="606492"/>
              <a:ext cx="560705" cy="693420"/>
            </a:xfrm>
            <a:custGeom>
              <a:avLst/>
              <a:gdLst/>
              <a:ahLst/>
              <a:cxnLst/>
              <a:rect l="l" t="t" r="r" b="b"/>
              <a:pathLst>
                <a:path w="560704" h="693419">
                  <a:moveTo>
                    <a:pt x="560481" y="693186"/>
                  </a:moveTo>
                  <a:lnTo>
                    <a:pt x="0" y="693186"/>
                  </a:lnTo>
                  <a:lnTo>
                    <a:pt x="0" y="0"/>
                  </a:lnTo>
                  <a:lnTo>
                    <a:pt x="560481" y="0"/>
                  </a:lnTo>
                  <a:lnTo>
                    <a:pt x="560481" y="67807"/>
                  </a:lnTo>
                  <a:lnTo>
                    <a:pt x="178004" y="67807"/>
                  </a:lnTo>
                  <a:lnTo>
                    <a:pt x="169369" y="110705"/>
                  </a:lnTo>
                  <a:lnTo>
                    <a:pt x="145820" y="145981"/>
                  </a:lnTo>
                  <a:lnTo>
                    <a:pt x="110892" y="169892"/>
                  </a:lnTo>
                  <a:lnTo>
                    <a:pt x="68121" y="178694"/>
                  </a:lnTo>
                  <a:lnTo>
                    <a:pt x="68121" y="516533"/>
                  </a:lnTo>
                  <a:lnTo>
                    <a:pt x="110892" y="524980"/>
                  </a:lnTo>
                  <a:lnTo>
                    <a:pt x="145820" y="548111"/>
                  </a:lnTo>
                  <a:lnTo>
                    <a:pt x="169369" y="582607"/>
                  </a:lnTo>
                  <a:lnTo>
                    <a:pt x="178004" y="625151"/>
                  </a:lnTo>
                  <a:lnTo>
                    <a:pt x="560481" y="625151"/>
                  </a:lnTo>
                  <a:lnTo>
                    <a:pt x="560481" y="693186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236" y="1257810"/>
            <a:ext cx="9904307" cy="3677268"/>
          </a:xfrm>
          <a:prstGeom prst="rect">
            <a:avLst/>
          </a:prstGeom>
        </p:spPr>
        <p:txBody>
          <a:bodyPr vert="horz" wrap="square" lIns="0" tIns="55033" rIns="0" bIns="0" rtlCol="0">
            <a:spAutoFit/>
          </a:bodyPr>
          <a:lstStyle/>
          <a:p>
            <a:pPr marL="325112" indent="-309026">
              <a:spcBef>
                <a:spcPts val="433"/>
              </a:spcBef>
              <a:buClr>
                <a:srgbClr val="A6A6A6"/>
              </a:buClr>
              <a:buFont typeface="Arial"/>
              <a:buChar char="•"/>
              <a:tabLst>
                <a:tab pos="325112" algn="l"/>
                <a:tab pos="325959" algn="l"/>
              </a:tabLst>
            </a:pPr>
            <a:r>
              <a:rPr sz="2667" spc="-7" dirty="0">
                <a:solidFill>
                  <a:srgbClr val="58585A"/>
                </a:solidFill>
                <a:latin typeface="Calibri"/>
                <a:cs typeface="Calibri"/>
              </a:rPr>
              <a:t>Prices </a:t>
            </a:r>
            <a:r>
              <a:rPr sz="2667" spc="-13" dirty="0">
                <a:solidFill>
                  <a:srgbClr val="58585A"/>
                </a:solidFill>
                <a:latin typeface="Calibri"/>
                <a:cs typeface="Calibri"/>
              </a:rPr>
              <a:t>very </a:t>
            </a:r>
            <a:r>
              <a:rPr sz="2667" spc="-7" dirty="0">
                <a:solidFill>
                  <a:srgbClr val="58585A"/>
                </a:solidFill>
                <a:latin typeface="Calibri"/>
                <a:cs typeface="Calibri"/>
              </a:rPr>
              <a:t>based on </a:t>
            </a:r>
            <a:r>
              <a:rPr sz="2667" spc="-13" dirty="0">
                <a:solidFill>
                  <a:srgbClr val="58585A"/>
                </a:solidFill>
                <a:latin typeface="Calibri"/>
                <a:cs typeface="Calibri"/>
              </a:rPr>
              <a:t>flat/hierarchical structure </a:t>
            </a:r>
            <a:r>
              <a:rPr sz="2667" dirty="0">
                <a:solidFill>
                  <a:srgbClr val="58585A"/>
                </a:solidFill>
                <a:latin typeface="Calibri"/>
                <a:cs typeface="Calibri"/>
              </a:rPr>
              <a:t>&amp; </a:t>
            </a:r>
            <a:r>
              <a:rPr sz="2667" spc="-20" dirty="0">
                <a:solidFill>
                  <a:srgbClr val="58585A"/>
                </a:solidFill>
                <a:latin typeface="Calibri"/>
                <a:cs typeface="Calibri"/>
              </a:rPr>
              <a:t>storage</a:t>
            </a:r>
            <a:r>
              <a:rPr sz="2667" spc="100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667" spc="-7" dirty="0">
                <a:solidFill>
                  <a:srgbClr val="58585A"/>
                </a:solidFill>
                <a:latin typeface="Calibri"/>
                <a:cs typeface="Calibri"/>
              </a:rPr>
              <a:t>tier</a:t>
            </a:r>
            <a:endParaRPr sz="2667">
              <a:latin typeface="Calibri"/>
              <a:cs typeface="Calibri"/>
            </a:endParaRPr>
          </a:p>
          <a:p>
            <a:pPr marL="703562" lvl="1" indent="-230288">
              <a:spcBef>
                <a:spcPts val="267"/>
              </a:spcBef>
              <a:buClr>
                <a:srgbClr val="0090D2"/>
              </a:buClr>
              <a:buFont typeface="Wingdings"/>
              <a:buChar char=""/>
              <a:tabLst>
                <a:tab pos="704409" algn="l"/>
              </a:tabLst>
            </a:pPr>
            <a:r>
              <a:rPr sz="2400" spc="-20" dirty="0">
                <a:solidFill>
                  <a:srgbClr val="58585A"/>
                </a:solidFill>
                <a:latin typeface="Calibri"/>
                <a:cs typeface="Calibri"/>
              </a:rPr>
              <a:t>Storage </a:t>
            </a:r>
            <a:r>
              <a:rPr sz="2400" spc="-7" dirty="0">
                <a:solidFill>
                  <a:srgbClr val="58585A"/>
                </a:solidFill>
                <a:latin typeface="Calibri"/>
                <a:cs typeface="Calibri"/>
              </a:rPr>
              <a:t>($0.0208/0.0152/0.002 </a:t>
            </a:r>
            <a:r>
              <a:rPr sz="2400" dirty="0">
                <a:solidFill>
                  <a:srgbClr val="58585A"/>
                </a:solidFill>
                <a:latin typeface="Calibri"/>
                <a:cs typeface="Calibri"/>
              </a:rPr>
              <a:t>per</a:t>
            </a:r>
            <a:r>
              <a:rPr sz="2400" spc="33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58585A"/>
                </a:solidFill>
                <a:latin typeface="Calibri"/>
                <a:cs typeface="Calibri"/>
              </a:rPr>
              <a:t>GB/month)</a:t>
            </a:r>
            <a:endParaRPr sz="2400">
              <a:latin typeface="Calibri"/>
              <a:cs typeface="Calibri"/>
            </a:endParaRPr>
          </a:p>
          <a:p>
            <a:pPr marL="703562" lvl="1" indent="-230288">
              <a:spcBef>
                <a:spcPts val="240"/>
              </a:spcBef>
              <a:buClr>
                <a:srgbClr val="0090D2"/>
              </a:buClr>
              <a:buFont typeface="Wingdings"/>
              <a:buChar char=""/>
              <a:tabLst>
                <a:tab pos="704409" algn="l"/>
              </a:tabLst>
            </a:pPr>
            <a:r>
              <a:rPr sz="2400" spc="-13" dirty="0">
                <a:solidFill>
                  <a:srgbClr val="58585A"/>
                </a:solidFill>
                <a:latin typeface="Calibri"/>
                <a:cs typeface="Calibri"/>
              </a:rPr>
              <a:t>Operations</a:t>
            </a:r>
            <a:endParaRPr sz="2400">
              <a:latin typeface="Calibri"/>
              <a:cs typeface="Calibri"/>
            </a:endParaRPr>
          </a:p>
          <a:p>
            <a:pPr marL="1160751" lvl="2" indent="-230288">
              <a:spcBef>
                <a:spcPts val="320"/>
              </a:spcBef>
              <a:buClr>
                <a:srgbClr val="0090D2"/>
              </a:buClr>
              <a:buFont typeface="Wingdings"/>
              <a:buChar char=""/>
              <a:tabLst>
                <a:tab pos="1161596" algn="l"/>
              </a:tabLst>
            </a:pPr>
            <a:r>
              <a:rPr sz="2000" spc="-13" dirty="0">
                <a:solidFill>
                  <a:srgbClr val="58585A"/>
                </a:solidFill>
                <a:latin typeface="Calibri"/>
                <a:cs typeface="Calibri"/>
              </a:rPr>
              <a:t>Reads </a:t>
            </a:r>
            <a:r>
              <a:rPr sz="2000" spc="-7" dirty="0">
                <a:solidFill>
                  <a:srgbClr val="58585A"/>
                </a:solidFill>
                <a:latin typeface="Calibri"/>
                <a:cs typeface="Calibri"/>
              </a:rPr>
              <a:t>($0.0052/0.013/6.50 per</a:t>
            </a:r>
            <a:r>
              <a:rPr sz="2000" spc="47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000" spc="-7" dirty="0">
                <a:solidFill>
                  <a:srgbClr val="58585A"/>
                </a:solidFill>
                <a:latin typeface="Calibri"/>
                <a:cs typeface="Calibri"/>
              </a:rPr>
              <a:t>10,000)</a:t>
            </a:r>
            <a:endParaRPr sz="2000">
              <a:latin typeface="Calibri"/>
              <a:cs typeface="Calibri"/>
            </a:endParaRPr>
          </a:p>
          <a:p>
            <a:pPr marL="1160751" lvl="2" indent="-230288">
              <a:spcBef>
                <a:spcPts val="287"/>
              </a:spcBef>
              <a:buClr>
                <a:srgbClr val="0090D2"/>
              </a:buClr>
              <a:buFont typeface="Wingdings"/>
              <a:buChar char=""/>
              <a:tabLst>
                <a:tab pos="1161596" algn="l"/>
              </a:tabLst>
            </a:pPr>
            <a:r>
              <a:rPr sz="2000" spc="-20" dirty="0">
                <a:solidFill>
                  <a:srgbClr val="58585A"/>
                </a:solidFill>
                <a:latin typeface="Calibri"/>
                <a:cs typeface="Calibri"/>
              </a:rPr>
              <a:t>Writes </a:t>
            </a:r>
            <a:r>
              <a:rPr sz="2000" spc="-7" dirty="0">
                <a:solidFill>
                  <a:srgbClr val="58585A"/>
                </a:solidFill>
                <a:latin typeface="Calibri"/>
                <a:cs typeface="Calibri"/>
              </a:rPr>
              <a:t>($0.065/0.13/0.13 per</a:t>
            </a:r>
            <a:r>
              <a:rPr sz="2000" spc="67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000" spc="-7" dirty="0">
                <a:solidFill>
                  <a:srgbClr val="58585A"/>
                </a:solidFill>
                <a:latin typeface="Calibri"/>
                <a:cs typeface="Calibri"/>
              </a:rPr>
              <a:t>10,000)</a:t>
            </a:r>
            <a:endParaRPr sz="2000">
              <a:latin typeface="Calibri"/>
              <a:cs typeface="Calibri"/>
            </a:endParaRPr>
          </a:p>
          <a:p>
            <a:pPr marL="703562" lvl="1" indent="-230288">
              <a:spcBef>
                <a:spcPts val="227"/>
              </a:spcBef>
              <a:buClr>
                <a:srgbClr val="0090D2"/>
              </a:buClr>
              <a:buFont typeface="Wingdings"/>
              <a:buChar char=""/>
              <a:tabLst>
                <a:tab pos="704409" algn="l"/>
              </a:tabLst>
            </a:pPr>
            <a:r>
              <a:rPr sz="2400" spc="-7" dirty="0">
                <a:solidFill>
                  <a:srgbClr val="58585A"/>
                </a:solidFill>
                <a:latin typeface="Calibri"/>
                <a:cs typeface="Calibri"/>
              </a:rPr>
              <a:t>Outbound </a:t>
            </a:r>
            <a:r>
              <a:rPr sz="2400" spc="-20" dirty="0">
                <a:solidFill>
                  <a:srgbClr val="58585A"/>
                </a:solidFill>
                <a:latin typeface="Calibri"/>
                <a:cs typeface="Calibri"/>
              </a:rPr>
              <a:t>data </a:t>
            </a:r>
            <a:r>
              <a:rPr sz="2400" spc="-27" dirty="0">
                <a:solidFill>
                  <a:srgbClr val="58585A"/>
                </a:solidFill>
                <a:latin typeface="Calibri"/>
                <a:cs typeface="Calibri"/>
              </a:rPr>
              <a:t>transfers </a:t>
            </a:r>
            <a:r>
              <a:rPr sz="2400" spc="-13" dirty="0">
                <a:solidFill>
                  <a:srgbClr val="58585A"/>
                </a:solidFill>
                <a:latin typeface="Calibri"/>
                <a:cs typeface="Calibri"/>
              </a:rPr>
              <a:t>(varies </a:t>
            </a:r>
            <a:r>
              <a:rPr sz="2400" spc="-7" dirty="0">
                <a:solidFill>
                  <a:srgbClr val="58585A"/>
                </a:solidFill>
                <a:latin typeface="Calibri"/>
                <a:cs typeface="Calibri"/>
              </a:rPr>
              <a:t>by</a:t>
            </a:r>
            <a:r>
              <a:rPr sz="2400" spc="113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400" spc="-13" dirty="0">
                <a:solidFill>
                  <a:srgbClr val="58585A"/>
                </a:solidFill>
                <a:latin typeface="Calibri"/>
                <a:cs typeface="Calibri"/>
              </a:rPr>
              <a:t>region)</a:t>
            </a:r>
            <a:endParaRPr sz="2400">
              <a:latin typeface="Calibri"/>
              <a:cs typeface="Calibri"/>
            </a:endParaRPr>
          </a:p>
          <a:p>
            <a:pPr marL="1160751" lvl="2" indent="-230288">
              <a:spcBef>
                <a:spcPts val="320"/>
              </a:spcBef>
              <a:buClr>
                <a:srgbClr val="0090D2"/>
              </a:buClr>
              <a:buFont typeface="Wingdings"/>
              <a:buChar char=""/>
              <a:tabLst>
                <a:tab pos="1161596" algn="l"/>
              </a:tabLst>
            </a:pPr>
            <a:r>
              <a:rPr sz="2000" dirty="0">
                <a:solidFill>
                  <a:srgbClr val="58585A"/>
                </a:solidFill>
                <a:latin typeface="Calibri"/>
                <a:cs typeface="Calibri"/>
              </a:rPr>
              <a:t>North </a:t>
            </a:r>
            <a:r>
              <a:rPr sz="2000" spc="-13" dirty="0">
                <a:solidFill>
                  <a:srgbClr val="58585A"/>
                </a:solidFill>
                <a:latin typeface="Calibri"/>
                <a:cs typeface="Calibri"/>
              </a:rPr>
              <a:t>Central </a:t>
            </a:r>
            <a:r>
              <a:rPr sz="2000" spc="-7" dirty="0">
                <a:solidFill>
                  <a:srgbClr val="58585A"/>
                </a:solidFill>
                <a:latin typeface="Calibri"/>
                <a:cs typeface="Calibri"/>
              </a:rPr>
              <a:t>US: $0.087 per</a:t>
            </a:r>
            <a:r>
              <a:rPr sz="2000" spc="-13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8585A"/>
                </a:solidFill>
                <a:latin typeface="Calibri"/>
                <a:cs typeface="Calibri"/>
              </a:rPr>
              <a:t>GB</a:t>
            </a:r>
            <a:endParaRPr sz="2000">
              <a:latin typeface="Calibri"/>
              <a:cs typeface="Calibri"/>
            </a:endParaRPr>
          </a:p>
          <a:p>
            <a:pPr marL="325112" indent="-309026">
              <a:spcBef>
                <a:spcPts val="593"/>
              </a:spcBef>
              <a:buClr>
                <a:srgbClr val="A6A6A6"/>
              </a:buClr>
              <a:buFont typeface="Arial"/>
              <a:buChar char="•"/>
              <a:tabLst>
                <a:tab pos="325112" algn="l"/>
                <a:tab pos="325959" algn="l"/>
              </a:tabLst>
            </a:pPr>
            <a:r>
              <a:rPr sz="2667" i="1" spc="-7" dirty="0">
                <a:solidFill>
                  <a:srgbClr val="58585A"/>
                </a:solidFill>
                <a:latin typeface="Calibri"/>
                <a:cs typeface="Calibri"/>
              </a:rPr>
              <a:t>Check Azure </a:t>
            </a:r>
            <a:r>
              <a:rPr sz="2667" i="1" spc="-13" dirty="0">
                <a:solidFill>
                  <a:srgbClr val="58585A"/>
                </a:solidFill>
                <a:latin typeface="Calibri"/>
                <a:cs typeface="Calibri"/>
              </a:rPr>
              <a:t>Portal for most </a:t>
            </a:r>
            <a:r>
              <a:rPr sz="2667" i="1" spc="-7" dirty="0">
                <a:solidFill>
                  <a:srgbClr val="58585A"/>
                </a:solidFill>
                <a:latin typeface="Calibri"/>
                <a:cs typeface="Calibri"/>
              </a:rPr>
              <a:t>current pricing</a:t>
            </a:r>
            <a:r>
              <a:rPr sz="2667" i="1" spc="-27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667" i="1" spc="-13" dirty="0">
                <a:solidFill>
                  <a:srgbClr val="58585A"/>
                </a:solidFill>
                <a:latin typeface="Calibri"/>
                <a:cs typeface="Calibri"/>
              </a:rPr>
              <a:t>info</a:t>
            </a:r>
            <a:endParaRPr sz="2667">
              <a:latin typeface="Calibri"/>
              <a:cs typeface="Calibri"/>
            </a:endParaRPr>
          </a:p>
          <a:p>
            <a:pPr marL="325112" indent="-309026">
              <a:spcBef>
                <a:spcPts val="640"/>
              </a:spcBef>
              <a:buClr>
                <a:srgbClr val="A6A6A6"/>
              </a:buClr>
              <a:buFont typeface="Arial"/>
              <a:buChar char="•"/>
              <a:tabLst>
                <a:tab pos="325112" algn="l"/>
                <a:tab pos="325959" algn="l"/>
              </a:tabLst>
            </a:pPr>
            <a:r>
              <a:rPr sz="2667" u="heavy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https://azure.microsoft.com/en-us/pricing/details/storage/data-lake/</a:t>
            </a:r>
            <a:endParaRPr sz="2667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5521" y="489712"/>
            <a:ext cx="3986953" cy="497840"/>
            <a:chOff x="739140" y="367284"/>
            <a:chExt cx="2990215" cy="373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40" y="367284"/>
              <a:ext cx="1040891" cy="3733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720" y="382418"/>
              <a:ext cx="982700" cy="3148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132" y="496824"/>
              <a:ext cx="252983" cy="807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3985" y="512685"/>
              <a:ext cx="192405" cy="20955"/>
            </a:xfrm>
            <a:custGeom>
              <a:avLst/>
              <a:gdLst/>
              <a:ahLst/>
              <a:cxnLst/>
              <a:rect l="l" t="t" r="r" b="b"/>
              <a:pathLst>
                <a:path w="192405" h="20954">
                  <a:moveTo>
                    <a:pt x="187083" y="0"/>
                  </a:moveTo>
                  <a:lnTo>
                    <a:pt x="5765" y="0"/>
                  </a:lnTo>
                  <a:lnTo>
                    <a:pt x="3911" y="0"/>
                  </a:lnTo>
                  <a:lnTo>
                    <a:pt x="2476" y="838"/>
                  </a:lnTo>
                  <a:lnTo>
                    <a:pt x="495" y="4191"/>
                  </a:lnTo>
                  <a:lnTo>
                    <a:pt x="0" y="6756"/>
                  </a:lnTo>
                  <a:lnTo>
                    <a:pt x="0" y="13703"/>
                  </a:lnTo>
                  <a:lnTo>
                    <a:pt x="495" y="16306"/>
                  </a:lnTo>
                  <a:lnTo>
                    <a:pt x="2476" y="19786"/>
                  </a:lnTo>
                  <a:lnTo>
                    <a:pt x="3911" y="20650"/>
                  </a:lnTo>
                  <a:lnTo>
                    <a:pt x="188074" y="20650"/>
                  </a:lnTo>
                  <a:lnTo>
                    <a:pt x="189572" y="19786"/>
                  </a:lnTo>
                  <a:lnTo>
                    <a:pt x="191795" y="16306"/>
                  </a:lnTo>
                  <a:lnTo>
                    <a:pt x="192354" y="13703"/>
                  </a:lnTo>
                  <a:lnTo>
                    <a:pt x="192201" y="6972"/>
                  </a:lnTo>
                  <a:lnTo>
                    <a:pt x="191185" y="3314"/>
                  </a:lnTo>
                  <a:lnTo>
                    <a:pt x="189534" y="1079"/>
                  </a:lnTo>
                  <a:lnTo>
                    <a:pt x="187083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833985" y="512685"/>
              <a:ext cx="192405" cy="20955"/>
            </a:xfrm>
            <a:custGeom>
              <a:avLst/>
              <a:gdLst/>
              <a:ahLst/>
              <a:cxnLst/>
              <a:rect l="l" t="t" r="r" b="b"/>
              <a:pathLst>
                <a:path w="192405" h="20954">
                  <a:moveTo>
                    <a:pt x="5765" y="0"/>
                  </a:moveTo>
                  <a:lnTo>
                    <a:pt x="186220" y="0"/>
                  </a:lnTo>
                  <a:lnTo>
                    <a:pt x="187083" y="0"/>
                  </a:lnTo>
                  <a:lnTo>
                    <a:pt x="187921" y="215"/>
                  </a:lnTo>
                  <a:lnTo>
                    <a:pt x="192354" y="8496"/>
                  </a:lnTo>
                  <a:lnTo>
                    <a:pt x="192354" y="10236"/>
                  </a:lnTo>
                  <a:lnTo>
                    <a:pt x="192354" y="13703"/>
                  </a:lnTo>
                  <a:lnTo>
                    <a:pt x="191795" y="16306"/>
                  </a:lnTo>
                  <a:lnTo>
                    <a:pt x="190690" y="18046"/>
                  </a:lnTo>
                  <a:lnTo>
                    <a:pt x="189572" y="19786"/>
                  </a:lnTo>
                  <a:lnTo>
                    <a:pt x="188074" y="20650"/>
                  </a:lnTo>
                  <a:lnTo>
                    <a:pt x="186220" y="20650"/>
                  </a:lnTo>
                  <a:lnTo>
                    <a:pt x="5765" y="20650"/>
                  </a:lnTo>
                  <a:lnTo>
                    <a:pt x="3911" y="20650"/>
                  </a:lnTo>
                  <a:lnTo>
                    <a:pt x="2476" y="19786"/>
                  </a:lnTo>
                  <a:lnTo>
                    <a:pt x="1485" y="18046"/>
                  </a:lnTo>
                  <a:lnTo>
                    <a:pt x="495" y="16306"/>
                  </a:lnTo>
                  <a:lnTo>
                    <a:pt x="0" y="13703"/>
                  </a:lnTo>
                  <a:lnTo>
                    <a:pt x="0" y="10236"/>
                  </a:lnTo>
                  <a:lnTo>
                    <a:pt x="0" y="6756"/>
                  </a:lnTo>
                  <a:lnTo>
                    <a:pt x="495" y="4191"/>
                  </a:lnTo>
                  <a:lnTo>
                    <a:pt x="1485" y="2514"/>
                  </a:lnTo>
                  <a:lnTo>
                    <a:pt x="2476" y="838"/>
                  </a:lnTo>
                  <a:lnTo>
                    <a:pt x="3911" y="0"/>
                  </a:lnTo>
                  <a:lnTo>
                    <a:pt x="5765" y="0"/>
                  </a:lnTo>
                  <a:close/>
                </a:path>
              </a:pathLst>
            </a:custGeom>
            <a:ln w="3175">
              <a:solidFill>
                <a:srgbClr val="20385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3120" y="367284"/>
              <a:ext cx="1626107" cy="3078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7444" y="382430"/>
              <a:ext cx="1569440" cy="25010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499600" y="365761"/>
            <a:ext cx="2089573" cy="2087033"/>
            <a:chOff x="7124700" y="274320"/>
            <a:chExt cx="1567180" cy="1565275"/>
          </a:xfrm>
        </p:grpSpPr>
        <p:sp>
          <p:nvSpPr>
            <p:cNvPr id="12" name="object 12"/>
            <p:cNvSpPr/>
            <p:nvPr/>
          </p:nvSpPr>
          <p:spPr>
            <a:xfrm>
              <a:off x="7124700" y="274320"/>
              <a:ext cx="1515110" cy="1516380"/>
            </a:xfrm>
            <a:custGeom>
              <a:avLst/>
              <a:gdLst/>
              <a:ahLst/>
              <a:cxnLst/>
              <a:rect l="l" t="t" r="r" b="b"/>
              <a:pathLst>
                <a:path w="1515109" h="1516380">
                  <a:moveTo>
                    <a:pt x="510200" y="1515928"/>
                  </a:moveTo>
                  <a:lnTo>
                    <a:pt x="466167" y="1498016"/>
                  </a:lnTo>
                  <a:lnTo>
                    <a:pt x="423513" y="1477559"/>
                  </a:lnTo>
                  <a:lnTo>
                    <a:pt x="382335" y="1454654"/>
                  </a:lnTo>
                  <a:lnTo>
                    <a:pt x="342727" y="1429394"/>
                  </a:lnTo>
                  <a:lnTo>
                    <a:pt x="304784" y="1401874"/>
                  </a:lnTo>
                  <a:lnTo>
                    <a:pt x="268601" y="1372190"/>
                  </a:lnTo>
                  <a:lnTo>
                    <a:pt x="234273" y="1340436"/>
                  </a:lnTo>
                  <a:lnTo>
                    <a:pt x="201895" y="1306706"/>
                  </a:lnTo>
                  <a:lnTo>
                    <a:pt x="171562" y="1271097"/>
                  </a:lnTo>
                  <a:lnTo>
                    <a:pt x="143369" y="1233702"/>
                  </a:lnTo>
                  <a:lnTo>
                    <a:pt x="117410" y="1194616"/>
                  </a:lnTo>
                  <a:lnTo>
                    <a:pt x="93781" y="1153934"/>
                  </a:lnTo>
                  <a:lnTo>
                    <a:pt x="72576" y="1111751"/>
                  </a:lnTo>
                  <a:lnTo>
                    <a:pt x="53890" y="1068162"/>
                  </a:lnTo>
                  <a:lnTo>
                    <a:pt x="37819" y="1023261"/>
                  </a:lnTo>
                  <a:lnTo>
                    <a:pt x="24457" y="977144"/>
                  </a:lnTo>
                  <a:lnTo>
                    <a:pt x="13899" y="929905"/>
                  </a:lnTo>
                  <a:lnTo>
                    <a:pt x="6240" y="881639"/>
                  </a:lnTo>
                  <a:lnTo>
                    <a:pt x="1576" y="832440"/>
                  </a:lnTo>
                  <a:lnTo>
                    <a:pt x="0" y="782404"/>
                  </a:lnTo>
                  <a:lnTo>
                    <a:pt x="1429" y="734742"/>
                  </a:lnTo>
                  <a:lnTo>
                    <a:pt x="5663" y="687836"/>
                  </a:lnTo>
                  <a:lnTo>
                    <a:pt x="12620" y="641766"/>
                  </a:lnTo>
                  <a:lnTo>
                    <a:pt x="22218" y="596616"/>
                  </a:lnTo>
                  <a:lnTo>
                    <a:pt x="34374" y="552466"/>
                  </a:lnTo>
                  <a:lnTo>
                    <a:pt x="49008" y="509398"/>
                  </a:lnTo>
                  <a:lnTo>
                    <a:pt x="66036" y="467495"/>
                  </a:lnTo>
                  <a:lnTo>
                    <a:pt x="85377" y="426839"/>
                  </a:lnTo>
                  <a:lnTo>
                    <a:pt x="106950" y="387510"/>
                  </a:lnTo>
                  <a:lnTo>
                    <a:pt x="130671" y="349592"/>
                  </a:lnTo>
                  <a:lnTo>
                    <a:pt x="156460" y="313165"/>
                  </a:lnTo>
                  <a:lnTo>
                    <a:pt x="184234" y="278311"/>
                  </a:lnTo>
                  <a:lnTo>
                    <a:pt x="213911" y="245114"/>
                  </a:lnTo>
                  <a:lnTo>
                    <a:pt x="245409" y="213653"/>
                  </a:lnTo>
                  <a:lnTo>
                    <a:pt x="278647" y="184012"/>
                  </a:lnTo>
                  <a:lnTo>
                    <a:pt x="313543" y="156271"/>
                  </a:lnTo>
                  <a:lnTo>
                    <a:pt x="350014" y="130514"/>
                  </a:lnTo>
                  <a:lnTo>
                    <a:pt x="387978" y="106821"/>
                  </a:lnTo>
                  <a:lnTo>
                    <a:pt x="427355" y="85275"/>
                  </a:lnTo>
                  <a:lnTo>
                    <a:pt x="468061" y="65957"/>
                  </a:lnTo>
                  <a:lnTo>
                    <a:pt x="510014" y="48949"/>
                  </a:lnTo>
                  <a:lnTo>
                    <a:pt x="553134" y="34333"/>
                  </a:lnTo>
                  <a:lnTo>
                    <a:pt x="597337" y="22191"/>
                  </a:lnTo>
                  <a:lnTo>
                    <a:pt x="642543" y="12605"/>
                  </a:lnTo>
                  <a:lnTo>
                    <a:pt x="688669" y="5657"/>
                  </a:lnTo>
                  <a:lnTo>
                    <a:pt x="735632" y="1427"/>
                  </a:lnTo>
                  <a:lnTo>
                    <a:pt x="783352" y="0"/>
                  </a:lnTo>
                  <a:lnTo>
                    <a:pt x="833040" y="1548"/>
                  </a:lnTo>
                  <a:lnTo>
                    <a:pt x="881905" y="6132"/>
                  </a:lnTo>
                  <a:lnTo>
                    <a:pt x="929852" y="13659"/>
                  </a:lnTo>
                  <a:lnTo>
                    <a:pt x="976791" y="24036"/>
                  </a:lnTo>
                  <a:lnTo>
                    <a:pt x="1022627" y="37171"/>
                  </a:lnTo>
                  <a:lnTo>
                    <a:pt x="1067269" y="52972"/>
                  </a:lnTo>
                  <a:lnTo>
                    <a:pt x="1110625" y="71345"/>
                  </a:lnTo>
                  <a:lnTo>
                    <a:pt x="1152600" y="92199"/>
                  </a:lnTo>
                  <a:lnTo>
                    <a:pt x="1193103" y="115441"/>
                  </a:lnTo>
                  <a:lnTo>
                    <a:pt x="1232042" y="140979"/>
                  </a:lnTo>
                  <a:lnTo>
                    <a:pt x="1269323" y="168720"/>
                  </a:lnTo>
                  <a:lnTo>
                    <a:pt x="1304855" y="198571"/>
                  </a:lnTo>
                  <a:lnTo>
                    <a:pt x="1338543" y="230440"/>
                  </a:lnTo>
                  <a:lnTo>
                    <a:pt x="1370297" y="264235"/>
                  </a:lnTo>
                  <a:lnTo>
                    <a:pt x="1400023" y="299863"/>
                  </a:lnTo>
                  <a:lnTo>
                    <a:pt x="1427629" y="337231"/>
                  </a:lnTo>
                  <a:lnTo>
                    <a:pt x="1453021" y="376248"/>
                  </a:lnTo>
                  <a:lnTo>
                    <a:pt x="1476109" y="416821"/>
                  </a:lnTo>
                  <a:lnTo>
                    <a:pt x="1496798" y="458856"/>
                  </a:lnTo>
                  <a:lnTo>
                    <a:pt x="1514997" y="502262"/>
                  </a:lnTo>
                  <a:lnTo>
                    <a:pt x="510200" y="1515928"/>
                  </a:lnTo>
                  <a:close/>
                </a:path>
              </a:pathLst>
            </a:custGeom>
            <a:solidFill>
              <a:srgbClr val="FEE18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349274" y="606492"/>
              <a:ext cx="1342390" cy="1233170"/>
            </a:xfrm>
            <a:custGeom>
              <a:avLst/>
              <a:gdLst/>
              <a:ahLst/>
              <a:cxnLst/>
              <a:rect l="l" t="t" r="r" b="b"/>
              <a:pathLst>
                <a:path w="1342390" h="1233170">
                  <a:moveTo>
                    <a:pt x="558779" y="1232637"/>
                  </a:moveTo>
                  <a:lnTo>
                    <a:pt x="511094" y="1231208"/>
                  </a:lnTo>
                  <a:lnTo>
                    <a:pt x="464166" y="1226979"/>
                  </a:lnTo>
                  <a:lnTo>
                    <a:pt x="418076" y="1220032"/>
                  </a:lnTo>
                  <a:lnTo>
                    <a:pt x="372905" y="1210450"/>
                  </a:lnTo>
                  <a:lnTo>
                    <a:pt x="328733" y="1198318"/>
                  </a:lnTo>
                  <a:lnTo>
                    <a:pt x="285641" y="1183720"/>
                  </a:lnTo>
                  <a:lnTo>
                    <a:pt x="0" y="898424"/>
                  </a:lnTo>
                  <a:lnTo>
                    <a:pt x="1119826" y="0"/>
                  </a:lnTo>
                  <a:lnTo>
                    <a:pt x="1290369" y="170108"/>
                  </a:lnTo>
                  <a:lnTo>
                    <a:pt x="1305803" y="214204"/>
                  </a:lnTo>
                  <a:lnTo>
                    <a:pt x="1318637" y="259453"/>
                  </a:lnTo>
                  <a:lnTo>
                    <a:pt x="1328778" y="305768"/>
                  </a:lnTo>
                  <a:lnTo>
                    <a:pt x="1336135" y="353061"/>
                  </a:lnTo>
                  <a:lnTo>
                    <a:pt x="1340617" y="401245"/>
                  </a:lnTo>
                  <a:lnTo>
                    <a:pt x="1342131" y="450232"/>
                  </a:lnTo>
                  <a:lnTo>
                    <a:pt x="1340701" y="497894"/>
                  </a:lnTo>
                  <a:lnTo>
                    <a:pt x="1336467" y="544801"/>
                  </a:lnTo>
                  <a:lnTo>
                    <a:pt x="1329510" y="590871"/>
                  </a:lnTo>
                  <a:lnTo>
                    <a:pt x="1319912" y="636022"/>
                  </a:lnTo>
                  <a:lnTo>
                    <a:pt x="1307756" y="680172"/>
                  </a:lnTo>
                  <a:lnTo>
                    <a:pt x="1293122" y="723239"/>
                  </a:lnTo>
                  <a:lnTo>
                    <a:pt x="1276094" y="765142"/>
                  </a:lnTo>
                  <a:lnTo>
                    <a:pt x="1256753" y="805799"/>
                  </a:lnTo>
                  <a:lnTo>
                    <a:pt x="1235180" y="845128"/>
                  </a:lnTo>
                  <a:lnTo>
                    <a:pt x="1211459" y="883046"/>
                  </a:lnTo>
                  <a:lnTo>
                    <a:pt x="1185670" y="919473"/>
                  </a:lnTo>
                  <a:lnTo>
                    <a:pt x="1157896" y="954326"/>
                  </a:lnTo>
                  <a:lnTo>
                    <a:pt x="1128219" y="987524"/>
                  </a:lnTo>
                  <a:lnTo>
                    <a:pt x="1096720" y="1018984"/>
                  </a:lnTo>
                  <a:lnTo>
                    <a:pt x="1063482" y="1048626"/>
                  </a:lnTo>
                  <a:lnTo>
                    <a:pt x="1028586" y="1076366"/>
                  </a:lnTo>
                  <a:lnTo>
                    <a:pt x="992115" y="1102123"/>
                  </a:lnTo>
                  <a:lnTo>
                    <a:pt x="954151" y="1125816"/>
                  </a:lnTo>
                  <a:lnTo>
                    <a:pt x="914775" y="1147362"/>
                  </a:lnTo>
                  <a:lnTo>
                    <a:pt x="874069" y="1166680"/>
                  </a:lnTo>
                  <a:lnTo>
                    <a:pt x="832115" y="1183688"/>
                  </a:lnTo>
                  <a:lnTo>
                    <a:pt x="788995" y="1198303"/>
                  </a:lnTo>
                  <a:lnTo>
                    <a:pt x="744792" y="1210445"/>
                  </a:lnTo>
                  <a:lnTo>
                    <a:pt x="699587" y="1220031"/>
                  </a:lnTo>
                  <a:lnTo>
                    <a:pt x="653461" y="1226980"/>
                  </a:lnTo>
                  <a:lnTo>
                    <a:pt x="606498" y="1231209"/>
                  </a:lnTo>
                  <a:lnTo>
                    <a:pt x="558779" y="1232637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862598" y="899319"/>
              <a:ext cx="559435" cy="353695"/>
            </a:xfrm>
            <a:custGeom>
              <a:avLst/>
              <a:gdLst/>
              <a:ahLst/>
              <a:cxnLst/>
              <a:rect l="l" t="t" r="r" b="b"/>
              <a:pathLst>
                <a:path w="559434" h="353694">
                  <a:moveTo>
                    <a:pt x="559344" y="353241"/>
                  </a:moveTo>
                  <a:lnTo>
                    <a:pt x="47157" y="353241"/>
                  </a:lnTo>
                  <a:lnTo>
                    <a:pt x="0" y="0"/>
                  </a:lnTo>
                  <a:lnTo>
                    <a:pt x="559344" y="47100"/>
                  </a:lnTo>
                  <a:lnTo>
                    <a:pt x="559344" y="353241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396429" y="640270"/>
              <a:ext cx="1025525" cy="614045"/>
            </a:xfrm>
            <a:custGeom>
              <a:avLst/>
              <a:gdLst/>
              <a:ahLst/>
              <a:cxnLst/>
              <a:rect l="l" t="t" r="r" b="b"/>
              <a:pathLst>
                <a:path w="1025525" h="614044">
                  <a:moveTo>
                    <a:pt x="1025512" y="12"/>
                  </a:moveTo>
                  <a:lnTo>
                    <a:pt x="513321" y="0"/>
                  </a:lnTo>
                  <a:lnTo>
                    <a:pt x="468236" y="292658"/>
                  </a:lnTo>
                  <a:lnTo>
                    <a:pt x="277533" y="235508"/>
                  </a:lnTo>
                  <a:lnTo>
                    <a:pt x="0" y="307289"/>
                  </a:lnTo>
                  <a:lnTo>
                    <a:pt x="0" y="613435"/>
                  </a:lnTo>
                  <a:lnTo>
                    <a:pt x="513321" y="612292"/>
                  </a:lnTo>
                  <a:lnTo>
                    <a:pt x="513321" y="306158"/>
                  </a:lnTo>
                  <a:lnTo>
                    <a:pt x="1025512" y="306158"/>
                  </a:lnTo>
                  <a:lnTo>
                    <a:pt x="1025512" y="12"/>
                  </a:lnTo>
                  <a:close/>
                </a:path>
              </a:pathLst>
            </a:custGeom>
            <a:solidFill>
              <a:srgbClr val="C2FB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396431" y="640268"/>
              <a:ext cx="513715" cy="307340"/>
            </a:xfrm>
            <a:custGeom>
              <a:avLst/>
              <a:gdLst/>
              <a:ahLst/>
              <a:cxnLst/>
              <a:rect l="l" t="t" r="r" b="b"/>
              <a:pathLst>
                <a:path w="513715" h="307340">
                  <a:moveTo>
                    <a:pt x="0" y="307287"/>
                  </a:moveTo>
                  <a:lnTo>
                    <a:pt x="0" y="1149"/>
                  </a:lnTo>
                  <a:lnTo>
                    <a:pt x="513324" y="0"/>
                  </a:lnTo>
                  <a:lnTo>
                    <a:pt x="513324" y="306151"/>
                  </a:lnTo>
                  <a:lnTo>
                    <a:pt x="0" y="307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886177" y="1409583"/>
              <a:ext cx="582930" cy="94615"/>
            </a:xfrm>
            <a:custGeom>
              <a:avLst/>
              <a:gdLst/>
              <a:ahLst/>
              <a:cxnLst/>
              <a:rect l="l" t="t" r="r" b="b"/>
              <a:pathLst>
                <a:path w="582929" h="94615">
                  <a:moveTo>
                    <a:pt x="582923" y="94201"/>
                  </a:moveTo>
                  <a:lnTo>
                    <a:pt x="23578" y="94201"/>
                  </a:lnTo>
                  <a:lnTo>
                    <a:pt x="0" y="0"/>
                  </a:lnTo>
                  <a:lnTo>
                    <a:pt x="582923" y="26166"/>
                  </a:lnTo>
                  <a:lnTo>
                    <a:pt x="582923" y="94201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886177" y="1338921"/>
              <a:ext cx="582930" cy="97155"/>
            </a:xfrm>
            <a:custGeom>
              <a:avLst/>
              <a:gdLst/>
              <a:ahLst/>
              <a:cxnLst/>
              <a:rect l="l" t="t" r="r" b="b"/>
              <a:pathLst>
                <a:path w="582929" h="97155">
                  <a:moveTo>
                    <a:pt x="582923" y="96827"/>
                  </a:moveTo>
                  <a:lnTo>
                    <a:pt x="23578" y="96827"/>
                  </a:lnTo>
                  <a:lnTo>
                    <a:pt x="0" y="0"/>
                  </a:lnTo>
                  <a:lnTo>
                    <a:pt x="582923" y="28792"/>
                  </a:lnTo>
                  <a:lnTo>
                    <a:pt x="582923" y="96827"/>
                  </a:lnTo>
                  <a:close/>
                </a:path>
              </a:pathLst>
            </a:custGeom>
            <a:solidFill>
              <a:srgbClr val="38C6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886177" y="1268270"/>
              <a:ext cx="582930" cy="99695"/>
            </a:xfrm>
            <a:custGeom>
              <a:avLst/>
              <a:gdLst/>
              <a:ahLst/>
              <a:cxnLst/>
              <a:rect l="l" t="t" r="r" b="b"/>
              <a:pathLst>
                <a:path w="582929" h="99694">
                  <a:moveTo>
                    <a:pt x="582923" y="99443"/>
                  </a:moveTo>
                  <a:lnTo>
                    <a:pt x="23578" y="99443"/>
                  </a:lnTo>
                  <a:lnTo>
                    <a:pt x="0" y="0"/>
                  </a:lnTo>
                  <a:lnTo>
                    <a:pt x="582923" y="31408"/>
                  </a:lnTo>
                  <a:lnTo>
                    <a:pt x="582923" y="99443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349274" y="1411811"/>
              <a:ext cx="560705" cy="92075"/>
            </a:xfrm>
            <a:custGeom>
              <a:avLst/>
              <a:gdLst/>
              <a:ahLst/>
              <a:cxnLst/>
              <a:rect l="l" t="t" r="r" b="b"/>
              <a:pathLst>
                <a:path w="560704" h="92075">
                  <a:moveTo>
                    <a:pt x="560481" y="91973"/>
                  </a:moveTo>
                  <a:lnTo>
                    <a:pt x="0" y="91973"/>
                  </a:lnTo>
                  <a:lnTo>
                    <a:pt x="0" y="25070"/>
                  </a:lnTo>
                  <a:lnTo>
                    <a:pt x="289322" y="0"/>
                  </a:lnTo>
                  <a:lnTo>
                    <a:pt x="560481" y="23938"/>
                  </a:lnTo>
                  <a:lnTo>
                    <a:pt x="560481" y="91973"/>
                  </a:lnTo>
                  <a:close/>
                </a:path>
              </a:pathLst>
            </a:custGeom>
            <a:solidFill>
              <a:srgbClr val="C2FB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349274" y="1338921"/>
              <a:ext cx="560705" cy="97155"/>
            </a:xfrm>
            <a:custGeom>
              <a:avLst/>
              <a:gdLst/>
              <a:ahLst/>
              <a:cxnLst/>
              <a:rect l="l" t="t" r="r" b="b"/>
              <a:pathLst>
                <a:path w="560704" h="97155">
                  <a:moveTo>
                    <a:pt x="560481" y="96827"/>
                  </a:moveTo>
                  <a:lnTo>
                    <a:pt x="0" y="96827"/>
                  </a:lnTo>
                  <a:lnTo>
                    <a:pt x="0" y="29925"/>
                  </a:lnTo>
                  <a:lnTo>
                    <a:pt x="289322" y="0"/>
                  </a:lnTo>
                  <a:lnTo>
                    <a:pt x="560481" y="28792"/>
                  </a:lnTo>
                  <a:lnTo>
                    <a:pt x="560481" y="96827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349274" y="1268270"/>
              <a:ext cx="560705" cy="99695"/>
            </a:xfrm>
            <a:custGeom>
              <a:avLst/>
              <a:gdLst/>
              <a:ahLst/>
              <a:cxnLst/>
              <a:rect l="l" t="t" r="r" b="b"/>
              <a:pathLst>
                <a:path w="560704" h="99694">
                  <a:moveTo>
                    <a:pt x="560481" y="99443"/>
                  </a:moveTo>
                  <a:lnTo>
                    <a:pt x="0" y="99443"/>
                  </a:lnTo>
                  <a:lnTo>
                    <a:pt x="0" y="32541"/>
                  </a:lnTo>
                  <a:lnTo>
                    <a:pt x="560481" y="0"/>
                  </a:lnTo>
                  <a:lnTo>
                    <a:pt x="560481" y="99443"/>
                  </a:lnTo>
                  <a:close/>
                </a:path>
              </a:pathLst>
            </a:custGeom>
            <a:solidFill>
              <a:srgbClr val="C2FB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870459" y="776355"/>
              <a:ext cx="216535" cy="353695"/>
            </a:xfrm>
            <a:custGeom>
              <a:avLst/>
              <a:gdLst/>
              <a:ahLst/>
              <a:cxnLst/>
              <a:rect l="l" t="t" r="r" b="b"/>
              <a:pathLst>
                <a:path w="216534" h="353694">
                  <a:moveTo>
                    <a:pt x="39297" y="353235"/>
                  </a:moveTo>
                  <a:lnTo>
                    <a:pt x="0" y="176615"/>
                  </a:lnTo>
                  <a:lnTo>
                    <a:pt x="39297" y="0"/>
                  </a:lnTo>
                  <a:lnTo>
                    <a:pt x="86309" y="6308"/>
                  </a:lnTo>
                  <a:lnTo>
                    <a:pt x="128551" y="24111"/>
                  </a:lnTo>
                  <a:lnTo>
                    <a:pt x="164340" y="51727"/>
                  </a:lnTo>
                  <a:lnTo>
                    <a:pt x="191989" y="87471"/>
                  </a:lnTo>
                  <a:lnTo>
                    <a:pt x="209814" y="129662"/>
                  </a:lnTo>
                  <a:lnTo>
                    <a:pt x="216130" y="176615"/>
                  </a:lnTo>
                  <a:lnTo>
                    <a:pt x="209814" y="223564"/>
                  </a:lnTo>
                  <a:lnTo>
                    <a:pt x="191989" y="265753"/>
                  </a:lnTo>
                  <a:lnTo>
                    <a:pt x="164340" y="301499"/>
                  </a:lnTo>
                  <a:lnTo>
                    <a:pt x="128551" y="329118"/>
                  </a:lnTo>
                  <a:lnTo>
                    <a:pt x="86309" y="346925"/>
                  </a:lnTo>
                  <a:lnTo>
                    <a:pt x="39297" y="353235"/>
                  </a:lnTo>
                  <a:close/>
                </a:path>
              </a:pathLst>
            </a:custGeom>
            <a:solidFill>
              <a:srgbClr val="38C6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32923" y="776355"/>
              <a:ext cx="177165" cy="353695"/>
            </a:xfrm>
            <a:custGeom>
              <a:avLst/>
              <a:gdLst/>
              <a:ahLst/>
              <a:cxnLst/>
              <a:rect l="l" t="t" r="r" b="b"/>
              <a:pathLst>
                <a:path w="177165" h="353694">
                  <a:moveTo>
                    <a:pt x="176833" y="353235"/>
                  </a:moveTo>
                  <a:lnTo>
                    <a:pt x="129821" y="346925"/>
                  </a:lnTo>
                  <a:lnTo>
                    <a:pt x="87578" y="329119"/>
                  </a:lnTo>
                  <a:lnTo>
                    <a:pt x="51790" y="301501"/>
                  </a:lnTo>
                  <a:lnTo>
                    <a:pt x="24141" y="265755"/>
                  </a:lnTo>
                  <a:lnTo>
                    <a:pt x="6316" y="223565"/>
                  </a:lnTo>
                  <a:lnTo>
                    <a:pt x="0" y="176615"/>
                  </a:lnTo>
                  <a:lnTo>
                    <a:pt x="6316" y="129660"/>
                  </a:lnTo>
                  <a:lnTo>
                    <a:pt x="24141" y="87470"/>
                  </a:lnTo>
                  <a:lnTo>
                    <a:pt x="51790" y="51725"/>
                  </a:lnTo>
                  <a:lnTo>
                    <a:pt x="87578" y="24111"/>
                  </a:lnTo>
                  <a:lnTo>
                    <a:pt x="129821" y="6308"/>
                  </a:lnTo>
                  <a:lnTo>
                    <a:pt x="176833" y="0"/>
                  </a:lnTo>
                  <a:lnTo>
                    <a:pt x="176833" y="353235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875697" y="606488"/>
              <a:ext cx="593725" cy="693420"/>
            </a:xfrm>
            <a:custGeom>
              <a:avLst/>
              <a:gdLst/>
              <a:ahLst/>
              <a:cxnLst/>
              <a:rect l="l" t="t" r="r" b="b"/>
              <a:pathLst>
                <a:path w="593725" h="693419">
                  <a:moveTo>
                    <a:pt x="593403" y="693189"/>
                  </a:moveTo>
                  <a:lnTo>
                    <a:pt x="34058" y="693189"/>
                  </a:lnTo>
                  <a:lnTo>
                    <a:pt x="0" y="661784"/>
                  </a:lnTo>
                  <a:lnTo>
                    <a:pt x="34058" y="625154"/>
                  </a:lnTo>
                  <a:lnTo>
                    <a:pt x="415401" y="625154"/>
                  </a:lnTo>
                  <a:lnTo>
                    <a:pt x="424037" y="582433"/>
                  </a:lnTo>
                  <a:lnTo>
                    <a:pt x="447586" y="547548"/>
                  </a:lnTo>
                  <a:lnTo>
                    <a:pt x="482514" y="524028"/>
                  </a:lnTo>
                  <a:lnTo>
                    <a:pt x="525285" y="515403"/>
                  </a:lnTo>
                  <a:lnTo>
                    <a:pt x="525285" y="177564"/>
                  </a:lnTo>
                  <a:lnTo>
                    <a:pt x="482514" y="168939"/>
                  </a:lnTo>
                  <a:lnTo>
                    <a:pt x="447586" y="145418"/>
                  </a:lnTo>
                  <a:lnTo>
                    <a:pt x="424037" y="110532"/>
                  </a:lnTo>
                  <a:lnTo>
                    <a:pt x="415401" y="67810"/>
                  </a:lnTo>
                  <a:lnTo>
                    <a:pt x="34058" y="67810"/>
                  </a:lnTo>
                  <a:lnTo>
                    <a:pt x="0" y="33776"/>
                  </a:lnTo>
                  <a:lnTo>
                    <a:pt x="34058" y="0"/>
                  </a:lnTo>
                  <a:lnTo>
                    <a:pt x="593403" y="0"/>
                  </a:lnTo>
                  <a:lnTo>
                    <a:pt x="593403" y="693189"/>
                  </a:lnTo>
                  <a:close/>
                </a:path>
              </a:pathLst>
            </a:custGeom>
            <a:solidFill>
              <a:srgbClr val="38C6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349273" y="606492"/>
              <a:ext cx="560705" cy="693420"/>
            </a:xfrm>
            <a:custGeom>
              <a:avLst/>
              <a:gdLst/>
              <a:ahLst/>
              <a:cxnLst/>
              <a:rect l="l" t="t" r="r" b="b"/>
              <a:pathLst>
                <a:path w="560704" h="693419">
                  <a:moveTo>
                    <a:pt x="560481" y="693186"/>
                  </a:moveTo>
                  <a:lnTo>
                    <a:pt x="0" y="693186"/>
                  </a:lnTo>
                  <a:lnTo>
                    <a:pt x="0" y="0"/>
                  </a:lnTo>
                  <a:lnTo>
                    <a:pt x="560481" y="0"/>
                  </a:lnTo>
                  <a:lnTo>
                    <a:pt x="560481" y="67807"/>
                  </a:lnTo>
                  <a:lnTo>
                    <a:pt x="178004" y="67807"/>
                  </a:lnTo>
                  <a:lnTo>
                    <a:pt x="169369" y="110705"/>
                  </a:lnTo>
                  <a:lnTo>
                    <a:pt x="145820" y="145981"/>
                  </a:lnTo>
                  <a:lnTo>
                    <a:pt x="110892" y="169892"/>
                  </a:lnTo>
                  <a:lnTo>
                    <a:pt x="68121" y="178694"/>
                  </a:lnTo>
                  <a:lnTo>
                    <a:pt x="68121" y="516533"/>
                  </a:lnTo>
                  <a:lnTo>
                    <a:pt x="110892" y="524980"/>
                  </a:lnTo>
                  <a:lnTo>
                    <a:pt x="145820" y="548111"/>
                  </a:lnTo>
                  <a:lnTo>
                    <a:pt x="169369" y="582607"/>
                  </a:lnTo>
                  <a:lnTo>
                    <a:pt x="178004" y="625151"/>
                  </a:lnTo>
                  <a:lnTo>
                    <a:pt x="560481" y="625151"/>
                  </a:lnTo>
                  <a:lnTo>
                    <a:pt x="560481" y="693186"/>
                  </a:lnTo>
                  <a:close/>
                </a:path>
              </a:pathLst>
            </a:custGeom>
            <a:solidFill>
              <a:srgbClr val="71E2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236" y="1295365"/>
            <a:ext cx="6241627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25112" indent="-309026">
              <a:spcBef>
                <a:spcPts val="140"/>
              </a:spcBef>
              <a:buClr>
                <a:srgbClr val="A6A6A6"/>
              </a:buClr>
              <a:buFont typeface="Arial"/>
              <a:buChar char="•"/>
              <a:tabLst>
                <a:tab pos="325112" algn="l"/>
                <a:tab pos="325959" algn="l"/>
              </a:tabLst>
            </a:pPr>
            <a:r>
              <a:rPr sz="2667" dirty="0">
                <a:solidFill>
                  <a:srgbClr val="58585A"/>
                </a:solidFill>
                <a:latin typeface="Calibri"/>
                <a:cs typeface="Calibri"/>
              </a:rPr>
              <a:t>Run </a:t>
            </a:r>
            <a:r>
              <a:rPr sz="2667" spc="-7" dirty="0">
                <a:solidFill>
                  <a:srgbClr val="58585A"/>
                </a:solidFill>
                <a:latin typeface="Calibri"/>
                <a:cs typeface="Calibri"/>
              </a:rPr>
              <a:t>U-SQL locally on your </a:t>
            </a:r>
            <a:r>
              <a:rPr sz="2667" dirty="0">
                <a:solidFill>
                  <a:srgbClr val="58585A"/>
                </a:solidFill>
                <a:latin typeface="Calibri"/>
                <a:cs typeface="Calibri"/>
              </a:rPr>
              <a:t>machine </a:t>
            </a:r>
            <a:r>
              <a:rPr sz="2667" spc="-20" dirty="0">
                <a:solidFill>
                  <a:srgbClr val="58585A"/>
                </a:solidFill>
                <a:latin typeface="Calibri"/>
                <a:cs typeface="Calibri"/>
              </a:rPr>
              <a:t>for</a:t>
            </a:r>
            <a:r>
              <a:rPr sz="2667" spc="-120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2667" spc="-13" dirty="0">
                <a:solidFill>
                  <a:srgbClr val="58585A"/>
                </a:solidFill>
                <a:latin typeface="Calibri"/>
                <a:cs typeface="Calibri"/>
              </a:rPr>
              <a:t>free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897" y="2758277"/>
            <a:ext cx="1009142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25959" marR="6773" indent="-309872">
              <a:spcBef>
                <a:spcPts val="133"/>
              </a:spcBef>
              <a:buClr>
                <a:srgbClr val="A6A6A6"/>
              </a:buClr>
              <a:buFont typeface="Arial"/>
              <a:buChar char="•"/>
              <a:tabLst>
                <a:tab pos="325959" algn="l"/>
                <a:tab pos="326805" algn="l"/>
              </a:tabLst>
            </a:pPr>
            <a:r>
              <a:rPr sz="2667" u="heavy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https://docs.microsoft.com/en-us/azure/data-lake-analytics/data-lake- </a:t>
            </a:r>
            <a:r>
              <a:rPr sz="2667" spc="-13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667" u="heavy" spc="-7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analytics-data-lake-tools-local-run</a:t>
            </a:r>
            <a:endParaRPr sz="2667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5040" y="493775"/>
            <a:ext cx="1461347" cy="406400"/>
            <a:chOff x="716280" y="370331"/>
            <a:chExt cx="1096010" cy="30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80" y="370331"/>
              <a:ext cx="1095755" cy="304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776" y="384472"/>
              <a:ext cx="1036485" cy="24805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535935" y="469392"/>
            <a:ext cx="2867660" cy="518160"/>
            <a:chOff x="1901951" y="352044"/>
            <a:chExt cx="2150745" cy="3886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1951" y="352044"/>
              <a:ext cx="2150363" cy="3886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6544" y="366983"/>
              <a:ext cx="2093315" cy="33028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499603" y="365760"/>
            <a:ext cx="2088727" cy="2087033"/>
            <a:chOff x="7124702" y="274319"/>
            <a:chExt cx="1566545" cy="1565275"/>
          </a:xfrm>
        </p:grpSpPr>
        <p:sp>
          <p:nvSpPr>
            <p:cNvPr id="11" name="object 11"/>
            <p:cNvSpPr/>
            <p:nvPr/>
          </p:nvSpPr>
          <p:spPr>
            <a:xfrm>
              <a:off x="7124702" y="274319"/>
              <a:ext cx="1566545" cy="1565275"/>
            </a:xfrm>
            <a:custGeom>
              <a:avLst/>
              <a:gdLst/>
              <a:ahLst/>
              <a:cxnLst/>
              <a:rect l="l" t="t" r="r" b="b"/>
              <a:pathLst>
                <a:path w="1566545" h="1565275">
                  <a:moveTo>
                    <a:pt x="783232" y="1564978"/>
                  </a:moveTo>
                  <a:lnTo>
                    <a:pt x="735520" y="1563550"/>
                  </a:lnTo>
                  <a:lnTo>
                    <a:pt x="688563" y="1559321"/>
                  </a:lnTo>
                  <a:lnTo>
                    <a:pt x="642445" y="1552371"/>
                  </a:lnTo>
                  <a:lnTo>
                    <a:pt x="597246" y="1542784"/>
                  </a:lnTo>
                  <a:lnTo>
                    <a:pt x="553050" y="1530641"/>
                  </a:lnTo>
                  <a:lnTo>
                    <a:pt x="509937" y="1516024"/>
                  </a:lnTo>
                  <a:lnTo>
                    <a:pt x="467989" y="1499014"/>
                  </a:lnTo>
                  <a:lnTo>
                    <a:pt x="427290" y="1479694"/>
                  </a:lnTo>
                  <a:lnTo>
                    <a:pt x="387919" y="1458146"/>
                  </a:lnTo>
                  <a:lnTo>
                    <a:pt x="349961" y="1434450"/>
                  </a:lnTo>
                  <a:lnTo>
                    <a:pt x="313495" y="1408690"/>
                  </a:lnTo>
                  <a:lnTo>
                    <a:pt x="278605" y="1380947"/>
                  </a:lnTo>
                  <a:lnTo>
                    <a:pt x="245372" y="1351302"/>
                  </a:lnTo>
                  <a:lnTo>
                    <a:pt x="213879" y="1319838"/>
                  </a:lnTo>
                  <a:lnTo>
                    <a:pt x="184206" y="1286637"/>
                  </a:lnTo>
                  <a:lnTo>
                    <a:pt x="156436" y="1251780"/>
                  </a:lnTo>
                  <a:lnTo>
                    <a:pt x="130652" y="1215349"/>
                  </a:lnTo>
                  <a:lnTo>
                    <a:pt x="106934" y="1177426"/>
                  </a:lnTo>
                  <a:lnTo>
                    <a:pt x="85365" y="1138094"/>
                  </a:lnTo>
                  <a:lnTo>
                    <a:pt x="66026" y="1097432"/>
                  </a:lnTo>
                  <a:lnTo>
                    <a:pt x="49000" y="1055525"/>
                  </a:lnTo>
                  <a:lnTo>
                    <a:pt x="34369" y="1012453"/>
                  </a:lnTo>
                  <a:lnTo>
                    <a:pt x="22215" y="968298"/>
                  </a:lnTo>
                  <a:lnTo>
                    <a:pt x="12618" y="923142"/>
                  </a:lnTo>
                  <a:lnTo>
                    <a:pt x="5663" y="877068"/>
                  </a:lnTo>
                  <a:lnTo>
                    <a:pt x="1429" y="830156"/>
                  </a:lnTo>
                  <a:lnTo>
                    <a:pt x="0" y="782489"/>
                  </a:lnTo>
                  <a:lnTo>
                    <a:pt x="1429" y="734822"/>
                  </a:lnTo>
                  <a:lnTo>
                    <a:pt x="5663" y="687910"/>
                  </a:lnTo>
                  <a:lnTo>
                    <a:pt x="12618" y="641835"/>
                  </a:lnTo>
                  <a:lnTo>
                    <a:pt x="22215" y="596680"/>
                  </a:lnTo>
                  <a:lnTo>
                    <a:pt x="34369" y="552525"/>
                  </a:lnTo>
                  <a:lnTo>
                    <a:pt x="49000" y="509453"/>
                  </a:lnTo>
                  <a:lnTo>
                    <a:pt x="66026" y="467545"/>
                  </a:lnTo>
                  <a:lnTo>
                    <a:pt x="85365" y="426884"/>
                  </a:lnTo>
                  <a:lnTo>
                    <a:pt x="106934" y="387551"/>
                  </a:lnTo>
                  <a:lnTo>
                    <a:pt x="130652" y="349629"/>
                  </a:lnTo>
                  <a:lnTo>
                    <a:pt x="156436" y="313198"/>
                  </a:lnTo>
                  <a:lnTo>
                    <a:pt x="184206" y="278341"/>
                  </a:lnTo>
                  <a:lnTo>
                    <a:pt x="213879" y="245139"/>
                  </a:lnTo>
                  <a:lnTo>
                    <a:pt x="245372" y="213676"/>
                  </a:lnTo>
                  <a:lnTo>
                    <a:pt x="278605" y="184031"/>
                  </a:lnTo>
                  <a:lnTo>
                    <a:pt x="313495" y="156288"/>
                  </a:lnTo>
                  <a:lnTo>
                    <a:pt x="349961" y="130528"/>
                  </a:lnTo>
                  <a:lnTo>
                    <a:pt x="387919" y="106832"/>
                  </a:lnTo>
                  <a:lnTo>
                    <a:pt x="427290" y="85284"/>
                  </a:lnTo>
                  <a:lnTo>
                    <a:pt x="467989" y="65964"/>
                  </a:lnTo>
                  <a:lnTo>
                    <a:pt x="509937" y="48954"/>
                  </a:lnTo>
                  <a:lnTo>
                    <a:pt x="553050" y="34337"/>
                  </a:lnTo>
                  <a:lnTo>
                    <a:pt x="597246" y="22194"/>
                  </a:lnTo>
                  <a:lnTo>
                    <a:pt x="642445" y="12606"/>
                  </a:lnTo>
                  <a:lnTo>
                    <a:pt x="688563" y="5657"/>
                  </a:lnTo>
                  <a:lnTo>
                    <a:pt x="735520" y="1428"/>
                  </a:lnTo>
                  <a:lnTo>
                    <a:pt x="783232" y="0"/>
                  </a:lnTo>
                  <a:lnTo>
                    <a:pt x="830944" y="1428"/>
                  </a:lnTo>
                  <a:lnTo>
                    <a:pt x="877901" y="5657"/>
                  </a:lnTo>
                  <a:lnTo>
                    <a:pt x="924019" y="12606"/>
                  </a:lnTo>
                  <a:lnTo>
                    <a:pt x="969218" y="22194"/>
                  </a:lnTo>
                  <a:lnTo>
                    <a:pt x="1013414" y="34337"/>
                  </a:lnTo>
                  <a:lnTo>
                    <a:pt x="1056527" y="48954"/>
                  </a:lnTo>
                  <a:lnTo>
                    <a:pt x="1098475" y="65964"/>
                  </a:lnTo>
                  <a:lnTo>
                    <a:pt x="1139175" y="85284"/>
                  </a:lnTo>
                  <a:lnTo>
                    <a:pt x="1178545" y="106832"/>
                  </a:lnTo>
                  <a:lnTo>
                    <a:pt x="1216504" y="130528"/>
                  </a:lnTo>
                  <a:lnTo>
                    <a:pt x="1252969" y="156288"/>
                  </a:lnTo>
                  <a:lnTo>
                    <a:pt x="1287859" y="184031"/>
                  </a:lnTo>
                  <a:lnTo>
                    <a:pt x="1321092" y="213676"/>
                  </a:lnTo>
                  <a:lnTo>
                    <a:pt x="1352586" y="245139"/>
                  </a:lnTo>
                  <a:lnTo>
                    <a:pt x="1382258" y="278341"/>
                  </a:lnTo>
                  <a:lnTo>
                    <a:pt x="1410028" y="313198"/>
                  </a:lnTo>
                  <a:lnTo>
                    <a:pt x="1435813" y="349629"/>
                  </a:lnTo>
                  <a:lnTo>
                    <a:pt x="1459531" y="387551"/>
                  </a:lnTo>
                  <a:lnTo>
                    <a:pt x="1481100" y="426884"/>
                  </a:lnTo>
                  <a:lnTo>
                    <a:pt x="1500438" y="467545"/>
                  </a:lnTo>
                  <a:lnTo>
                    <a:pt x="1517464" y="509453"/>
                  </a:lnTo>
                  <a:lnTo>
                    <a:pt x="1532095" y="552525"/>
                  </a:lnTo>
                  <a:lnTo>
                    <a:pt x="1544250" y="596680"/>
                  </a:lnTo>
                  <a:lnTo>
                    <a:pt x="1553846" y="641835"/>
                  </a:lnTo>
                  <a:lnTo>
                    <a:pt x="1560802" y="687910"/>
                  </a:lnTo>
                  <a:lnTo>
                    <a:pt x="1565035" y="734822"/>
                  </a:lnTo>
                  <a:lnTo>
                    <a:pt x="1566465" y="782489"/>
                  </a:lnTo>
                  <a:lnTo>
                    <a:pt x="1565035" y="830156"/>
                  </a:lnTo>
                  <a:lnTo>
                    <a:pt x="1560802" y="877068"/>
                  </a:lnTo>
                  <a:lnTo>
                    <a:pt x="1553846" y="923142"/>
                  </a:lnTo>
                  <a:lnTo>
                    <a:pt x="1544250" y="968298"/>
                  </a:lnTo>
                  <a:lnTo>
                    <a:pt x="1532095" y="1012453"/>
                  </a:lnTo>
                  <a:lnTo>
                    <a:pt x="1517464" y="1055525"/>
                  </a:lnTo>
                  <a:lnTo>
                    <a:pt x="1500438" y="1097432"/>
                  </a:lnTo>
                  <a:lnTo>
                    <a:pt x="1481100" y="1138094"/>
                  </a:lnTo>
                  <a:lnTo>
                    <a:pt x="1459531" y="1177426"/>
                  </a:lnTo>
                  <a:lnTo>
                    <a:pt x="1435813" y="1215349"/>
                  </a:lnTo>
                  <a:lnTo>
                    <a:pt x="1410028" y="1251780"/>
                  </a:lnTo>
                  <a:lnTo>
                    <a:pt x="1382258" y="1286637"/>
                  </a:lnTo>
                  <a:lnTo>
                    <a:pt x="1352586" y="1319838"/>
                  </a:lnTo>
                  <a:lnTo>
                    <a:pt x="1321092" y="1351302"/>
                  </a:lnTo>
                  <a:lnTo>
                    <a:pt x="1287859" y="1380947"/>
                  </a:lnTo>
                  <a:lnTo>
                    <a:pt x="1252969" y="1408690"/>
                  </a:lnTo>
                  <a:lnTo>
                    <a:pt x="1216504" y="1434450"/>
                  </a:lnTo>
                  <a:lnTo>
                    <a:pt x="1178545" y="1458146"/>
                  </a:lnTo>
                  <a:lnTo>
                    <a:pt x="1139175" y="1479694"/>
                  </a:lnTo>
                  <a:lnTo>
                    <a:pt x="1098475" y="1499014"/>
                  </a:lnTo>
                  <a:lnTo>
                    <a:pt x="1056527" y="1516024"/>
                  </a:lnTo>
                  <a:lnTo>
                    <a:pt x="1013414" y="1530641"/>
                  </a:lnTo>
                  <a:lnTo>
                    <a:pt x="969218" y="1542784"/>
                  </a:lnTo>
                  <a:lnTo>
                    <a:pt x="924019" y="1552371"/>
                  </a:lnTo>
                  <a:lnTo>
                    <a:pt x="877901" y="1559321"/>
                  </a:lnTo>
                  <a:lnTo>
                    <a:pt x="830944" y="1563550"/>
                  </a:lnTo>
                  <a:lnTo>
                    <a:pt x="783232" y="1564978"/>
                  </a:lnTo>
                  <a:close/>
                </a:path>
              </a:pathLst>
            </a:custGeom>
            <a:solidFill>
              <a:srgbClr val="FFEB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345671" y="650391"/>
              <a:ext cx="1345565" cy="1189355"/>
            </a:xfrm>
            <a:custGeom>
              <a:avLst/>
              <a:gdLst/>
              <a:ahLst/>
              <a:cxnLst/>
              <a:rect l="l" t="t" r="r" b="b"/>
              <a:pathLst>
                <a:path w="1345565" h="1189355">
                  <a:moveTo>
                    <a:pt x="562263" y="1188907"/>
                  </a:moveTo>
                  <a:lnTo>
                    <a:pt x="512867" y="1187366"/>
                  </a:lnTo>
                  <a:lnTo>
                    <a:pt x="464285" y="1182824"/>
                  </a:lnTo>
                  <a:lnTo>
                    <a:pt x="0" y="718979"/>
                  </a:lnTo>
                  <a:lnTo>
                    <a:pt x="994255" y="0"/>
                  </a:lnTo>
                  <a:lnTo>
                    <a:pt x="1343375" y="348788"/>
                  </a:lnTo>
                  <a:lnTo>
                    <a:pt x="1345359" y="391911"/>
                  </a:lnTo>
                  <a:lnTo>
                    <a:pt x="1345495" y="406417"/>
                  </a:lnTo>
                  <a:lnTo>
                    <a:pt x="1344066" y="454084"/>
                  </a:lnTo>
                  <a:lnTo>
                    <a:pt x="1339832" y="500996"/>
                  </a:lnTo>
                  <a:lnTo>
                    <a:pt x="1332876" y="547071"/>
                  </a:lnTo>
                  <a:lnTo>
                    <a:pt x="1323280" y="592226"/>
                  </a:lnTo>
                  <a:lnTo>
                    <a:pt x="1311125" y="636381"/>
                  </a:lnTo>
                  <a:lnTo>
                    <a:pt x="1296494" y="679453"/>
                  </a:lnTo>
                  <a:lnTo>
                    <a:pt x="1279469" y="721361"/>
                  </a:lnTo>
                  <a:lnTo>
                    <a:pt x="1260130" y="762022"/>
                  </a:lnTo>
                  <a:lnTo>
                    <a:pt x="1238561" y="801355"/>
                  </a:lnTo>
                  <a:lnTo>
                    <a:pt x="1214843" y="839277"/>
                  </a:lnTo>
                  <a:lnTo>
                    <a:pt x="1189059" y="875708"/>
                  </a:lnTo>
                  <a:lnTo>
                    <a:pt x="1161289" y="910565"/>
                  </a:lnTo>
                  <a:lnTo>
                    <a:pt x="1131616" y="943767"/>
                  </a:lnTo>
                  <a:lnTo>
                    <a:pt x="1100122" y="975230"/>
                  </a:lnTo>
                  <a:lnTo>
                    <a:pt x="1066890" y="1004875"/>
                  </a:lnTo>
                  <a:lnTo>
                    <a:pt x="1031999" y="1032618"/>
                  </a:lnTo>
                  <a:lnTo>
                    <a:pt x="995534" y="1058379"/>
                  </a:lnTo>
                  <a:lnTo>
                    <a:pt x="957575" y="1082074"/>
                  </a:lnTo>
                  <a:lnTo>
                    <a:pt x="918205" y="1103622"/>
                  </a:lnTo>
                  <a:lnTo>
                    <a:pt x="877505" y="1122943"/>
                  </a:lnTo>
                  <a:lnTo>
                    <a:pt x="835558" y="1139952"/>
                  </a:lnTo>
                  <a:lnTo>
                    <a:pt x="792445" y="1154569"/>
                  </a:lnTo>
                  <a:lnTo>
                    <a:pt x="748248" y="1166712"/>
                  </a:lnTo>
                  <a:lnTo>
                    <a:pt x="703050" y="1176300"/>
                  </a:lnTo>
                  <a:lnTo>
                    <a:pt x="656931" y="1183249"/>
                  </a:lnTo>
                  <a:lnTo>
                    <a:pt x="609975" y="1187479"/>
                  </a:lnTo>
                  <a:lnTo>
                    <a:pt x="562263" y="1188907"/>
                  </a:lnTo>
                  <a:close/>
                </a:path>
              </a:pathLst>
            </a:custGeom>
            <a:solidFill>
              <a:srgbClr val="F7D13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308819" y="592174"/>
              <a:ext cx="1198245" cy="839469"/>
            </a:xfrm>
            <a:custGeom>
              <a:avLst/>
              <a:gdLst/>
              <a:ahLst/>
              <a:cxnLst/>
              <a:rect l="l" t="t" r="r" b="b"/>
              <a:pathLst>
                <a:path w="1198245" h="839469">
                  <a:moveTo>
                    <a:pt x="1029104" y="839460"/>
                  </a:moveTo>
                  <a:lnTo>
                    <a:pt x="983958" y="832912"/>
                  </a:lnTo>
                  <a:lnTo>
                    <a:pt x="942515" y="814717"/>
                  </a:lnTo>
                  <a:lnTo>
                    <a:pt x="907156" y="785921"/>
                  </a:lnTo>
                  <a:lnTo>
                    <a:pt x="880262" y="747568"/>
                  </a:lnTo>
                  <a:lnTo>
                    <a:pt x="750107" y="492938"/>
                  </a:lnTo>
                  <a:lnTo>
                    <a:pt x="448125" y="492938"/>
                  </a:lnTo>
                  <a:lnTo>
                    <a:pt x="317971" y="747568"/>
                  </a:lnTo>
                  <a:lnTo>
                    <a:pt x="291076" y="785922"/>
                  </a:lnTo>
                  <a:lnTo>
                    <a:pt x="255717" y="814720"/>
                  </a:lnTo>
                  <a:lnTo>
                    <a:pt x="214275" y="832914"/>
                  </a:lnTo>
                  <a:lnTo>
                    <a:pt x="169129" y="839461"/>
                  </a:lnTo>
                  <a:lnTo>
                    <a:pt x="122662" y="833315"/>
                  </a:lnTo>
                  <a:lnTo>
                    <a:pt x="75722" y="812197"/>
                  </a:lnTo>
                  <a:lnTo>
                    <a:pt x="38440" y="779150"/>
                  </a:lnTo>
                  <a:lnTo>
                    <a:pt x="12603" y="737083"/>
                  </a:lnTo>
                  <a:lnTo>
                    <a:pt x="0" y="688907"/>
                  </a:lnTo>
                  <a:lnTo>
                    <a:pt x="2417" y="637534"/>
                  </a:lnTo>
                  <a:lnTo>
                    <a:pt x="93899" y="185518"/>
                  </a:lnTo>
                  <a:lnTo>
                    <a:pt x="108673" y="138573"/>
                  </a:lnTo>
                  <a:lnTo>
                    <a:pt x="132131" y="97129"/>
                  </a:lnTo>
                  <a:lnTo>
                    <a:pt x="162988" y="61975"/>
                  </a:lnTo>
                  <a:lnTo>
                    <a:pt x="199960" y="33898"/>
                  </a:lnTo>
                  <a:lnTo>
                    <a:pt x="241762" y="13684"/>
                  </a:lnTo>
                  <a:lnTo>
                    <a:pt x="287110" y="2122"/>
                  </a:lnTo>
                  <a:lnTo>
                    <a:pt x="334719" y="0"/>
                  </a:lnTo>
                  <a:lnTo>
                    <a:pt x="383304" y="8103"/>
                  </a:lnTo>
                  <a:lnTo>
                    <a:pt x="412892" y="18461"/>
                  </a:lnTo>
                  <a:lnTo>
                    <a:pt x="440069" y="32262"/>
                  </a:lnTo>
                  <a:lnTo>
                    <a:pt x="464695" y="49160"/>
                  </a:lnTo>
                  <a:lnTo>
                    <a:pt x="486632" y="68807"/>
                  </a:lnTo>
                  <a:lnTo>
                    <a:pt x="711604" y="68807"/>
                  </a:lnTo>
                  <a:lnTo>
                    <a:pt x="758165" y="32262"/>
                  </a:lnTo>
                  <a:lnTo>
                    <a:pt x="814932" y="8103"/>
                  </a:lnTo>
                  <a:lnTo>
                    <a:pt x="863516" y="0"/>
                  </a:lnTo>
                  <a:lnTo>
                    <a:pt x="911124" y="2122"/>
                  </a:lnTo>
                  <a:lnTo>
                    <a:pt x="956471" y="13684"/>
                  </a:lnTo>
                  <a:lnTo>
                    <a:pt x="998274" y="33898"/>
                  </a:lnTo>
                  <a:lnTo>
                    <a:pt x="1035246" y="61975"/>
                  </a:lnTo>
                  <a:lnTo>
                    <a:pt x="1066103" y="97129"/>
                  </a:lnTo>
                  <a:lnTo>
                    <a:pt x="1089562" y="138573"/>
                  </a:lnTo>
                  <a:lnTo>
                    <a:pt x="1104337" y="185518"/>
                  </a:lnTo>
                  <a:lnTo>
                    <a:pt x="1195813" y="637534"/>
                  </a:lnTo>
                  <a:lnTo>
                    <a:pt x="1198230" y="688907"/>
                  </a:lnTo>
                  <a:lnTo>
                    <a:pt x="1185628" y="737083"/>
                  </a:lnTo>
                  <a:lnTo>
                    <a:pt x="1159792" y="779150"/>
                  </a:lnTo>
                  <a:lnTo>
                    <a:pt x="1122510" y="812197"/>
                  </a:lnTo>
                  <a:lnTo>
                    <a:pt x="1075571" y="833315"/>
                  </a:lnTo>
                  <a:lnTo>
                    <a:pt x="1029104" y="83946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654912" y="592175"/>
              <a:ext cx="852169" cy="839469"/>
            </a:xfrm>
            <a:custGeom>
              <a:avLst/>
              <a:gdLst/>
              <a:ahLst/>
              <a:cxnLst/>
              <a:rect l="l" t="t" r="r" b="b"/>
              <a:pathLst>
                <a:path w="852170" h="839469">
                  <a:moveTo>
                    <a:pt x="204063" y="492937"/>
                  </a:moveTo>
                  <a:lnTo>
                    <a:pt x="196049" y="453263"/>
                  </a:lnTo>
                  <a:lnTo>
                    <a:pt x="174180" y="420865"/>
                  </a:lnTo>
                  <a:lnTo>
                    <a:pt x="141744" y="399021"/>
                  </a:lnTo>
                  <a:lnTo>
                    <a:pt x="102031" y="391007"/>
                  </a:lnTo>
                  <a:lnTo>
                    <a:pt x="62318" y="399021"/>
                  </a:lnTo>
                  <a:lnTo>
                    <a:pt x="29883" y="420865"/>
                  </a:lnTo>
                  <a:lnTo>
                    <a:pt x="8013" y="453263"/>
                  </a:lnTo>
                  <a:lnTo>
                    <a:pt x="0" y="492937"/>
                  </a:lnTo>
                  <a:lnTo>
                    <a:pt x="8013" y="532625"/>
                  </a:lnTo>
                  <a:lnTo>
                    <a:pt x="29883" y="565023"/>
                  </a:lnTo>
                  <a:lnTo>
                    <a:pt x="62318" y="586867"/>
                  </a:lnTo>
                  <a:lnTo>
                    <a:pt x="102031" y="594880"/>
                  </a:lnTo>
                  <a:lnTo>
                    <a:pt x="141744" y="586867"/>
                  </a:lnTo>
                  <a:lnTo>
                    <a:pt x="174180" y="565023"/>
                  </a:lnTo>
                  <a:lnTo>
                    <a:pt x="196049" y="532625"/>
                  </a:lnTo>
                  <a:lnTo>
                    <a:pt x="204063" y="492937"/>
                  </a:lnTo>
                  <a:close/>
                </a:path>
                <a:path w="852170" h="839469">
                  <a:moveTo>
                    <a:pt x="852131" y="688911"/>
                  </a:moveTo>
                  <a:lnTo>
                    <a:pt x="849718" y="637540"/>
                  </a:lnTo>
                  <a:lnTo>
                    <a:pt x="758240" y="185521"/>
                  </a:lnTo>
                  <a:lnTo>
                    <a:pt x="743458" y="138569"/>
                  </a:lnTo>
                  <a:lnTo>
                    <a:pt x="720001" y="97129"/>
                  </a:lnTo>
                  <a:lnTo>
                    <a:pt x="689152" y="61976"/>
                  </a:lnTo>
                  <a:lnTo>
                    <a:pt x="652170" y="33896"/>
                  </a:lnTo>
                  <a:lnTo>
                    <a:pt x="610374" y="13690"/>
                  </a:lnTo>
                  <a:lnTo>
                    <a:pt x="565023" y="2120"/>
                  </a:lnTo>
                  <a:lnTo>
                    <a:pt x="517423" y="0"/>
                  </a:lnTo>
                  <a:lnTo>
                    <a:pt x="468833" y="8102"/>
                  </a:lnTo>
                  <a:lnTo>
                    <a:pt x="439242" y="18465"/>
                  </a:lnTo>
                  <a:lnTo>
                    <a:pt x="412064" y="32270"/>
                  </a:lnTo>
                  <a:lnTo>
                    <a:pt x="387438" y="49161"/>
                  </a:lnTo>
                  <a:lnTo>
                    <a:pt x="365506" y="68808"/>
                  </a:lnTo>
                  <a:lnTo>
                    <a:pt x="252869" y="68808"/>
                  </a:lnTo>
                  <a:lnTo>
                    <a:pt x="252869" y="492937"/>
                  </a:lnTo>
                  <a:lnTo>
                    <a:pt x="404012" y="492937"/>
                  </a:lnTo>
                  <a:lnTo>
                    <a:pt x="534162" y="747572"/>
                  </a:lnTo>
                  <a:lnTo>
                    <a:pt x="561060" y="785926"/>
                  </a:lnTo>
                  <a:lnTo>
                    <a:pt x="596417" y="814730"/>
                  </a:lnTo>
                  <a:lnTo>
                    <a:pt x="637857" y="832916"/>
                  </a:lnTo>
                  <a:lnTo>
                    <a:pt x="683006" y="839470"/>
                  </a:lnTo>
                  <a:lnTo>
                    <a:pt x="729475" y="833323"/>
                  </a:lnTo>
                  <a:lnTo>
                    <a:pt x="776414" y="812203"/>
                  </a:lnTo>
                  <a:lnTo>
                    <a:pt x="813689" y="779157"/>
                  </a:lnTo>
                  <a:lnTo>
                    <a:pt x="839533" y="737082"/>
                  </a:lnTo>
                  <a:lnTo>
                    <a:pt x="852131" y="688911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328" y="983173"/>
              <a:ext cx="204470" cy="204470"/>
            </a:xfrm>
            <a:custGeom>
              <a:avLst/>
              <a:gdLst/>
              <a:ahLst/>
              <a:cxnLst/>
              <a:rect l="l" t="t" r="r" b="b"/>
              <a:pathLst>
                <a:path w="204470" h="204469">
                  <a:moveTo>
                    <a:pt x="102034" y="203875"/>
                  </a:moveTo>
                  <a:lnTo>
                    <a:pt x="62317" y="195864"/>
                  </a:lnTo>
                  <a:lnTo>
                    <a:pt x="29884" y="174018"/>
                  </a:lnTo>
                  <a:lnTo>
                    <a:pt x="8018" y="141616"/>
                  </a:lnTo>
                  <a:lnTo>
                    <a:pt x="0" y="101937"/>
                  </a:lnTo>
                  <a:lnTo>
                    <a:pt x="8018" y="62258"/>
                  </a:lnTo>
                  <a:lnTo>
                    <a:pt x="29884" y="29856"/>
                  </a:lnTo>
                  <a:lnTo>
                    <a:pt x="62317" y="8010"/>
                  </a:lnTo>
                  <a:lnTo>
                    <a:pt x="102034" y="0"/>
                  </a:lnTo>
                  <a:lnTo>
                    <a:pt x="141751" y="8010"/>
                  </a:lnTo>
                  <a:lnTo>
                    <a:pt x="174183" y="29856"/>
                  </a:lnTo>
                  <a:lnTo>
                    <a:pt x="196050" y="62258"/>
                  </a:lnTo>
                  <a:lnTo>
                    <a:pt x="204068" y="101937"/>
                  </a:lnTo>
                  <a:lnTo>
                    <a:pt x="196050" y="141616"/>
                  </a:lnTo>
                  <a:lnTo>
                    <a:pt x="174183" y="174018"/>
                  </a:lnTo>
                  <a:lnTo>
                    <a:pt x="141751" y="195864"/>
                  </a:lnTo>
                  <a:lnTo>
                    <a:pt x="102034" y="203875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479894" y="737565"/>
              <a:ext cx="241300" cy="240029"/>
            </a:xfrm>
            <a:custGeom>
              <a:avLst/>
              <a:gdLst/>
              <a:ahLst/>
              <a:cxnLst/>
              <a:rect l="l" t="t" r="r" b="b"/>
              <a:pathLst>
                <a:path w="241300" h="240030">
                  <a:moveTo>
                    <a:pt x="240855" y="66001"/>
                  </a:moveTo>
                  <a:lnTo>
                    <a:pt x="174193" y="66001"/>
                  </a:lnTo>
                  <a:lnTo>
                    <a:pt x="174193" y="0"/>
                  </a:lnTo>
                  <a:lnTo>
                    <a:pt x="66662" y="0"/>
                  </a:lnTo>
                  <a:lnTo>
                    <a:pt x="66662" y="66001"/>
                  </a:lnTo>
                  <a:lnTo>
                    <a:pt x="0" y="66001"/>
                  </a:lnTo>
                  <a:lnTo>
                    <a:pt x="0" y="173901"/>
                  </a:lnTo>
                  <a:lnTo>
                    <a:pt x="66662" y="173901"/>
                  </a:lnTo>
                  <a:lnTo>
                    <a:pt x="66662" y="239915"/>
                  </a:lnTo>
                  <a:lnTo>
                    <a:pt x="174193" y="239915"/>
                  </a:lnTo>
                  <a:lnTo>
                    <a:pt x="174193" y="173901"/>
                  </a:lnTo>
                  <a:lnTo>
                    <a:pt x="240855" y="173901"/>
                  </a:lnTo>
                  <a:lnTo>
                    <a:pt x="240855" y="66001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7033" y="725182"/>
              <a:ext cx="302895" cy="293370"/>
            </a:xfrm>
            <a:custGeom>
              <a:avLst/>
              <a:gdLst/>
              <a:ahLst/>
              <a:cxnLst/>
              <a:rect l="l" t="t" r="r" b="b"/>
              <a:pathLst>
                <a:path w="302895" h="293369">
                  <a:moveTo>
                    <a:pt x="97142" y="147802"/>
                  </a:moveTo>
                  <a:lnTo>
                    <a:pt x="93319" y="128917"/>
                  </a:lnTo>
                  <a:lnTo>
                    <a:pt x="82918" y="113499"/>
                  </a:lnTo>
                  <a:lnTo>
                    <a:pt x="67475" y="103098"/>
                  </a:lnTo>
                  <a:lnTo>
                    <a:pt x="48564" y="99275"/>
                  </a:lnTo>
                  <a:lnTo>
                    <a:pt x="29667" y="103098"/>
                  </a:lnTo>
                  <a:lnTo>
                    <a:pt x="14224" y="113499"/>
                  </a:lnTo>
                  <a:lnTo>
                    <a:pt x="3822" y="128917"/>
                  </a:lnTo>
                  <a:lnTo>
                    <a:pt x="0" y="147802"/>
                  </a:lnTo>
                  <a:lnTo>
                    <a:pt x="3822" y="166687"/>
                  </a:lnTo>
                  <a:lnTo>
                    <a:pt x="14224" y="182118"/>
                  </a:lnTo>
                  <a:lnTo>
                    <a:pt x="29667" y="192519"/>
                  </a:lnTo>
                  <a:lnTo>
                    <a:pt x="48564" y="196329"/>
                  </a:lnTo>
                  <a:lnTo>
                    <a:pt x="67475" y="192519"/>
                  </a:lnTo>
                  <a:lnTo>
                    <a:pt x="82918" y="182118"/>
                  </a:lnTo>
                  <a:lnTo>
                    <a:pt x="93319" y="166687"/>
                  </a:lnTo>
                  <a:lnTo>
                    <a:pt x="97142" y="147802"/>
                  </a:lnTo>
                  <a:close/>
                </a:path>
                <a:path w="302895" h="293369">
                  <a:moveTo>
                    <a:pt x="196507" y="48526"/>
                  </a:moveTo>
                  <a:lnTo>
                    <a:pt x="192697" y="29641"/>
                  </a:lnTo>
                  <a:lnTo>
                    <a:pt x="182283" y="14211"/>
                  </a:lnTo>
                  <a:lnTo>
                    <a:pt x="166852" y="3822"/>
                  </a:lnTo>
                  <a:lnTo>
                    <a:pt x="147942" y="0"/>
                  </a:lnTo>
                  <a:lnTo>
                    <a:pt x="129032" y="3822"/>
                  </a:lnTo>
                  <a:lnTo>
                    <a:pt x="113601" y="14211"/>
                  </a:lnTo>
                  <a:lnTo>
                    <a:pt x="103187" y="29641"/>
                  </a:lnTo>
                  <a:lnTo>
                    <a:pt x="99377" y="48526"/>
                  </a:lnTo>
                  <a:lnTo>
                    <a:pt x="103187" y="67411"/>
                  </a:lnTo>
                  <a:lnTo>
                    <a:pt x="113601" y="82842"/>
                  </a:lnTo>
                  <a:lnTo>
                    <a:pt x="129032" y="93243"/>
                  </a:lnTo>
                  <a:lnTo>
                    <a:pt x="147942" y="97053"/>
                  </a:lnTo>
                  <a:lnTo>
                    <a:pt x="166852" y="93243"/>
                  </a:lnTo>
                  <a:lnTo>
                    <a:pt x="182283" y="82842"/>
                  </a:lnTo>
                  <a:lnTo>
                    <a:pt x="192697" y="67411"/>
                  </a:lnTo>
                  <a:lnTo>
                    <a:pt x="196507" y="48526"/>
                  </a:lnTo>
                  <a:close/>
                </a:path>
                <a:path w="302895" h="293369">
                  <a:moveTo>
                    <a:pt x="203212" y="244856"/>
                  </a:moveTo>
                  <a:lnTo>
                    <a:pt x="199390" y="225958"/>
                  </a:lnTo>
                  <a:lnTo>
                    <a:pt x="188988" y="210540"/>
                  </a:lnTo>
                  <a:lnTo>
                    <a:pt x="173545" y="200139"/>
                  </a:lnTo>
                  <a:lnTo>
                    <a:pt x="154647" y="196329"/>
                  </a:lnTo>
                  <a:lnTo>
                    <a:pt x="135737" y="200139"/>
                  </a:lnTo>
                  <a:lnTo>
                    <a:pt x="120294" y="210540"/>
                  </a:lnTo>
                  <a:lnTo>
                    <a:pt x="109893" y="225958"/>
                  </a:lnTo>
                  <a:lnTo>
                    <a:pt x="106070" y="244856"/>
                  </a:lnTo>
                  <a:lnTo>
                    <a:pt x="109893" y="263740"/>
                  </a:lnTo>
                  <a:lnTo>
                    <a:pt x="120294" y="279158"/>
                  </a:lnTo>
                  <a:lnTo>
                    <a:pt x="135737" y="289560"/>
                  </a:lnTo>
                  <a:lnTo>
                    <a:pt x="154647" y="293370"/>
                  </a:lnTo>
                  <a:lnTo>
                    <a:pt x="173545" y="289560"/>
                  </a:lnTo>
                  <a:lnTo>
                    <a:pt x="188988" y="279158"/>
                  </a:lnTo>
                  <a:lnTo>
                    <a:pt x="199390" y="263740"/>
                  </a:lnTo>
                  <a:lnTo>
                    <a:pt x="203212" y="244856"/>
                  </a:lnTo>
                  <a:close/>
                </a:path>
                <a:path w="302895" h="293369">
                  <a:moveTo>
                    <a:pt x="302552" y="145580"/>
                  </a:moveTo>
                  <a:lnTo>
                    <a:pt x="298742" y="126682"/>
                  </a:lnTo>
                  <a:lnTo>
                    <a:pt x="288328" y="111264"/>
                  </a:lnTo>
                  <a:lnTo>
                    <a:pt x="272884" y="100863"/>
                  </a:lnTo>
                  <a:lnTo>
                    <a:pt x="253987" y="97053"/>
                  </a:lnTo>
                  <a:lnTo>
                    <a:pt x="235077" y="100863"/>
                  </a:lnTo>
                  <a:lnTo>
                    <a:pt x="219646" y="111264"/>
                  </a:lnTo>
                  <a:lnTo>
                    <a:pt x="209232" y="126682"/>
                  </a:lnTo>
                  <a:lnTo>
                    <a:pt x="205409" y="145580"/>
                  </a:lnTo>
                  <a:lnTo>
                    <a:pt x="209232" y="164465"/>
                  </a:lnTo>
                  <a:lnTo>
                    <a:pt x="219646" y="179882"/>
                  </a:lnTo>
                  <a:lnTo>
                    <a:pt x="235077" y="190284"/>
                  </a:lnTo>
                  <a:lnTo>
                    <a:pt x="253987" y="194094"/>
                  </a:lnTo>
                  <a:lnTo>
                    <a:pt x="272897" y="190284"/>
                  </a:lnTo>
                  <a:lnTo>
                    <a:pt x="288328" y="179882"/>
                  </a:lnTo>
                  <a:lnTo>
                    <a:pt x="298742" y="164465"/>
                  </a:lnTo>
                  <a:lnTo>
                    <a:pt x="302552" y="145580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3937" y="961135"/>
            <a:ext cx="11688233" cy="423333"/>
            <a:chOff x="377952" y="720851"/>
            <a:chExt cx="8766175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244" y="789432"/>
              <a:ext cx="8715756" cy="1737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7952" y="720851"/>
              <a:ext cx="8766175" cy="317500"/>
            </a:xfrm>
            <a:custGeom>
              <a:avLst/>
              <a:gdLst/>
              <a:ahLst/>
              <a:cxnLst/>
              <a:rect l="l" t="t" r="r" b="b"/>
              <a:pathLst>
                <a:path w="8766175" h="317500">
                  <a:moveTo>
                    <a:pt x="8766048" y="0"/>
                  </a:moveTo>
                  <a:lnTo>
                    <a:pt x="0" y="0"/>
                  </a:lnTo>
                  <a:lnTo>
                    <a:pt x="0" y="316991"/>
                  </a:lnTo>
                  <a:lnTo>
                    <a:pt x="8766048" y="316991"/>
                  </a:lnTo>
                  <a:lnTo>
                    <a:pt x="8766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572001" y="2897631"/>
            <a:ext cx="3204633" cy="1028700"/>
            <a:chOff x="3429000" y="2173223"/>
            <a:chExt cx="2403475" cy="7715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2173223"/>
              <a:ext cx="2403347" cy="7711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6691" y="2200935"/>
              <a:ext cx="2292362" cy="661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236" y="1301460"/>
            <a:ext cx="10434320" cy="316048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25112" indent="-309026">
              <a:spcBef>
                <a:spcPts val="140"/>
              </a:spcBef>
              <a:buClr>
                <a:srgbClr val="A6A6A6"/>
              </a:buClr>
              <a:buFont typeface="Arial"/>
              <a:buChar char="•"/>
              <a:tabLst>
                <a:tab pos="325112" algn="l"/>
                <a:tab pos="325959" algn="l"/>
              </a:tabLst>
            </a:pPr>
            <a:r>
              <a:rPr sz="1867" spc="-13" dirty="0">
                <a:solidFill>
                  <a:srgbClr val="58585A"/>
                </a:solidFill>
                <a:latin typeface="Calibri"/>
                <a:cs typeface="Calibri"/>
              </a:rPr>
              <a:t>Chicago </a:t>
            </a:r>
            <a:r>
              <a:rPr sz="1867" spc="-7" dirty="0">
                <a:solidFill>
                  <a:srgbClr val="58585A"/>
                </a:solidFill>
                <a:latin typeface="Calibri"/>
                <a:cs typeface="Calibri"/>
              </a:rPr>
              <a:t>Parking </a:t>
            </a:r>
            <a:r>
              <a:rPr sz="1867" spc="-20" dirty="0">
                <a:solidFill>
                  <a:srgbClr val="58585A"/>
                </a:solidFill>
                <a:latin typeface="Calibri"/>
                <a:cs typeface="Calibri"/>
              </a:rPr>
              <a:t>Tickets</a:t>
            </a:r>
            <a:r>
              <a:rPr sz="1867" spc="60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1867" spc="-13" dirty="0">
                <a:solidFill>
                  <a:srgbClr val="58585A"/>
                </a:solidFill>
                <a:latin typeface="Calibri"/>
                <a:cs typeface="Calibri"/>
              </a:rPr>
              <a:t>Data:</a:t>
            </a:r>
            <a:endParaRPr sz="1867">
              <a:latin typeface="Calibri"/>
              <a:cs typeface="Calibri"/>
            </a:endParaRPr>
          </a:p>
          <a:p>
            <a:pPr marL="325112"/>
            <a:r>
              <a:rPr sz="1867" u="sng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sz="1867" u="sng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www.bobpusateri.com/archive/2018/09/new-data-set-chicago-parking-tickets/</a:t>
            </a:r>
            <a:endParaRPr sz="1867">
              <a:latin typeface="Calibri"/>
              <a:cs typeface="Calibri"/>
            </a:endParaRPr>
          </a:p>
          <a:p>
            <a:pPr marL="325959" indent="-309872">
              <a:spcBef>
                <a:spcPts val="447"/>
              </a:spcBef>
              <a:buClr>
                <a:srgbClr val="A6A6A6"/>
              </a:buClr>
              <a:buFont typeface="Arial"/>
              <a:buChar char="•"/>
              <a:tabLst>
                <a:tab pos="325959" algn="l"/>
                <a:tab pos="326805" algn="l"/>
              </a:tabLst>
            </a:pPr>
            <a:r>
              <a:rPr sz="1867" dirty="0">
                <a:solidFill>
                  <a:srgbClr val="58585A"/>
                </a:solidFill>
                <a:latin typeface="Calibri"/>
                <a:cs typeface="Calibri"/>
              </a:rPr>
              <a:t>Melissa </a:t>
            </a:r>
            <a:r>
              <a:rPr sz="1867" spc="-7" dirty="0">
                <a:solidFill>
                  <a:srgbClr val="58585A"/>
                </a:solidFill>
                <a:latin typeface="Calibri"/>
                <a:cs typeface="Calibri"/>
              </a:rPr>
              <a:t>Coates has </a:t>
            </a:r>
            <a:r>
              <a:rPr sz="1867" dirty="0">
                <a:solidFill>
                  <a:srgbClr val="58585A"/>
                </a:solidFill>
                <a:latin typeface="Calibri"/>
                <a:cs typeface="Calibri"/>
              </a:rPr>
              <a:t>lots of </a:t>
            </a:r>
            <a:r>
              <a:rPr sz="1867" spc="-7" dirty="0">
                <a:solidFill>
                  <a:srgbClr val="58585A"/>
                </a:solidFill>
                <a:latin typeface="Calibri"/>
                <a:cs typeface="Calibri"/>
              </a:rPr>
              <a:t>good blog posts:</a:t>
            </a:r>
            <a:r>
              <a:rPr sz="1867" spc="13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67" u="sng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sz="1867" u="sng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www.sqlchick.com/entries/tag/Azure+Data+Lake</a:t>
            </a:r>
            <a:endParaRPr sz="1867">
              <a:latin typeface="Calibri"/>
              <a:cs typeface="Calibri"/>
            </a:endParaRPr>
          </a:p>
          <a:p>
            <a:pPr marL="325112" indent="-309026">
              <a:spcBef>
                <a:spcPts val="447"/>
              </a:spcBef>
              <a:buClr>
                <a:srgbClr val="A6A6A6"/>
              </a:buClr>
              <a:buFont typeface="Arial"/>
              <a:buChar char="•"/>
              <a:tabLst>
                <a:tab pos="325112" algn="l"/>
                <a:tab pos="325959" algn="l"/>
              </a:tabLst>
            </a:pPr>
            <a:r>
              <a:rPr sz="1867" dirty="0">
                <a:solidFill>
                  <a:srgbClr val="58585A"/>
                </a:solidFill>
                <a:latin typeface="Calibri"/>
                <a:cs typeface="Calibri"/>
              </a:rPr>
              <a:t>Run U-SQL</a:t>
            </a:r>
            <a:r>
              <a:rPr sz="1867" spc="-73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1867" spc="-7" dirty="0">
                <a:solidFill>
                  <a:srgbClr val="58585A"/>
                </a:solidFill>
                <a:latin typeface="Calibri"/>
                <a:cs typeface="Calibri"/>
              </a:rPr>
              <a:t>Locally:</a:t>
            </a:r>
            <a:endParaRPr sz="1867">
              <a:latin typeface="Calibri"/>
              <a:cs typeface="Calibri"/>
            </a:endParaRPr>
          </a:p>
          <a:p>
            <a:pPr marL="325112"/>
            <a:r>
              <a:rPr sz="1867" u="sng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https://docs.microsoft.com/en-us/azure/data-lake-analytics/data-lake-analytics-data-lake-tools-local-run</a:t>
            </a:r>
            <a:endParaRPr sz="1867">
              <a:latin typeface="Calibri"/>
              <a:cs typeface="Calibri"/>
            </a:endParaRPr>
          </a:p>
          <a:p>
            <a:pPr marL="325959" indent="-309872">
              <a:spcBef>
                <a:spcPts val="447"/>
              </a:spcBef>
              <a:buClr>
                <a:srgbClr val="A6A6A6"/>
              </a:buClr>
              <a:buFont typeface="Arial"/>
              <a:buChar char="•"/>
              <a:tabLst>
                <a:tab pos="325959" algn="l"/>
                <a:tab pos="326805" algn="l"/>
              </a:tabLst>
            </a:pPr>
            <a:r>
              <a:rPr sz="1867" dirty="0">
                <a:solidFill>
                  <a:srgbClr val="58585A"/>
                </a:solidFill>
                <a:latin typeface="Calibri"/>
                <a:cs typeface="Calibri"/>
              </a:rPr>
              <a:t>U-SQL </a:t>
            </a:r>
            <a:r>
              <a:rPr sz="1867" spc="-20" dirty="0">
                <a:solidFill>
                  <a:srgbClr val="58585A"/>
                </a:solidFill>
                <a:latin typeface="Calibri"/>
                <a:cs typeface="Calibri"/>
              </a:rPr>
              <a:t>Tutorial:</a:t>
            </a:r>
            <a:r>
              <a:rPr sz="1867" spc="-67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67" u="sng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https://saveenr.gitbooks.io/usql-tutorial/content/</a:t>
            </a:r>
            <a:endParaRPr sz="1867">
              <a:latin typeface="Calibri"/>
              <a:cs typeface="Calibri"/>
            </a:endParaRPr>
          </a:p>
          <a:p>
            <a:pPr marL="325112" marR="557939" indent="-309026">
              <a:spcBef>
                <a:spcPts val="447"/>
              </a:spcBef>
              <a:buClr>
                <a:srgbClr val="A6A6A6"/>
              </a:buClr>
              <a:buFont typeface="Arial"/>
              <a:buChar char="•"/>
              <a:tabLst>
                <a:tab pos="325112" algn="l"/>
                <a:tab pos="325959" algn="l"/>
              </a:tabLst>
            </a:pPr>
            <a:r>
              <a:rPr sz="1867" dirty="0">
                <a:solidFill>
                  <a:srgbClr val="58585A"/>
                </a:solidFill>
                <a:latin typeface="Calibri"/>
                <a:cs typeface="Calibri"/>
              </a:rPr>
              <a:t>Querying </a:t>
            </a:r>
            <a:r>
              <a:rPr sz="1867" spc="-13" dirty="0">
                <a:solidFill>
                  <a:srgbClr val="58585A"/>
                </a:solidFill>
                <a:latin typeface="Calibri"/>
                <a:cs typeface="Calibri"/>
              </a:rPr>
              <a:t>Data </a:t>
            </a:r>
            <a:r>
              <a:rPr sz="1867" dirty="0">
                <a:solidFill>
                  <a:srgbClr val="58585A"/>
                </a:solidFill>
                <a:latin typeface="Calibri"/>
                <a:cs typeface="Calibri"/>
              </a:rPr>
              <a:t>in </a:t>
            </a:r>
            <a:r>
              <a:rPr sz="1867" spc="-13" dirty="0">
                <a:solidFill>
                  <a:srgbClr val="58585A"/>
                </a:solidFill>
                <a:latin typeface="Calibri"/>
                <a:cs typeface="Calibri"/>
              </a:rPr>
              <a:t>Azure Data </a:t>
            </a:r>
            <a:r>
              <a:rPr sz="1867" spc="-20" dirty="0">
                <a:solidFill>
                  <a:srgbClr val="58585A"/>
                </a:solidFill>
                <a:latin typeface="Calibri"/>
                <a:cs typeface="Calibri"/>
              </a:rPr>
              <a:t>Lake </a:t>
            </a:r>
            <a:r>
              <a:rPr sz="1867" dirty="0">
                <a:solidFill>
                  <a:srgbClr val="58585A"/>
                </a:solidFill>
                <a:latin typeface="Calibri"/>
                <a:cs typeface="Calibri"/>
              </a:rPr>
              <a:t>with </a:t>
            </a:r>
            <a:r>
              <a:rPr sz="1867" spc="-13" dirty="0">
                <a:solidFill>
                  <a:srgbClr val="58585A"/>
                </a:solidFill>
                <a:latin typeface="Calibri"/>
                <a:cs typeface="Calibri"/>
              </a:rPr>
              <a:t>Power BI: </a:t>
            </a:r>
            <a:r>
              <a:rPr sz="1867" spc="-13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67" u="sng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sz="1867" u="sng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www.sqlchick.com/entries/2018/5/6/querying-data-in-azure-data-lake-store-with-power-bi</a:t>
            </a:r>
            <a:endParaRPr sz="1867">
              <a:latin typeface="Calibri"/>
              <a:cs typeface="Calibri"/>
            </a:endParaRPr>
          </a:p>
          <a:p>
            <a:pPr marL="325959" indent="-309872">
              <a:spcBef>
                <a:spcPts val="453"/>
              </a:spcBef>
              <a:buClr>
                <a:srgbClr val="A6A6A6"/>
              </a:buClr>
              <a:buFont typeface="Arial"/>
              <a:buChar char="•"/>
              <a:tabLst>
                <a:tab pos="325959" algn="l"/>
                <a:tab pos="326805" algn="l"/>
              </a:tabLst>
            </a:pPr>
            <a:r>
              <a:rPr sz="1867" spc="-7" dirty="0">
                <a:solidFill>
                  <a:srgbClr val="58585A"/>
                </a:solidFill>
                <a:latin typeface="Calibri"/>
                <a:cs typeface="Calibri"/>
              </a:rPr>
              <a:t>10 Things </a:t>
            </a:r>
            <a:r>
              <a:rPr sz="1867" spc="-13" dirty="0">
                <a:solidFill>
                  <a:srgbClr val="58585A"/>
                </a:solidFill>
                <a:latin typeface="Calibri"/>
                <a:cs typeface="Calibri"/>
              </a:rPr>
              <a:t>to </a:t>
            </a:r>
            <a:r>
              <a:rPr sz="1867" spc="-7" dirty="0">
                <a:solidFill>
                  <a:srgbClr val="58585A"/>
                </a:solidFill>
                <a:latin typeface="Calibri"/>
                <a:cs typeface="Calibri"/>
              </a:rPr>
              <a:t>know about </a:t>
            </a:r>
            <a:r>
              <a:rPr sz="1867" spc="-13" dirty="0">
                <a:solidFill>
                  <a:srgbClr val="58585A"/>
                </a:solidFill>
                <a:latin typeface="Calibri"/>
                <a:cs typeface="Calibri"/>
              </a:rPr>
              <a:t>Azure Data </a:t>
            </a:r>
            <a:r>
              <a:rPr sz="1867" spc="-20" dirty="0">
                <a:solidFill>
                  <a:srgbClr val="58585A"/>
                </a:solidFill>
                <a:latin typeface="Calibri"/>
                <a:cs typeface="Calibri"/>
              </a:rPr>
              <a:t>Lake </a:t>
            </a:r>
            <a:r>
              <a:rPr sz="1867" spc="-13" dirty="0">
                <a:solidFill>
                  <a:srgbClr val="58585A"/>
                </a:solidFill>
                <a:latin typeface="Calibri"/>
                <a:cs typeface="Calibri"/>
              </a:rPr>
              <a:t>Storage</a:t>
            </a:r>
            <a:r>
              <a:rPr sz="1867" spc="67" dirty="0">
                <a:solidFill>
                  <a:srgbClr val="58585A"/>
                </a:solidFill>
                <a:latin typeface="Calibri"/>
                <a:cs typeface="Calibri"/>
              </a:rPr>
              <a:t> </a:t>
            </a:r>
            <a:r>
              <a:rPr sz="1867" spc="-7" dirty="0">
                <a:solidFill>
                  <a:srgbClr val="58585A"/>
                </a:solidFill>
                <a:latin typeface="Calibri"/>
                <a:cs typeface="Calibri"/>
              </a:rPr>
              <a:t>Gen2:</a:t>
            </a:r>
            <a:endParaRPr sz="1867">
              <a:latin typeface="Calibri"/>
              <a:cs typeface="Calibri"/>
            </a:endParaRPr>
          </a:p>
          <a:p>
            <a:pPr marL="325112"/>
            <a:r>
              <a:rPr sz="1867" u="sng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sz="1867" u="sng" spc="-13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5"/>
              </a:rPr>
              <a:t>www.blue-granite.com/blog/10-things-to-know-about-azure-data-lake-storage-gen2</a:t>
            </a:r>
            <a:endParaRPr sz="1867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5520" y="493776"/>
            <a:ext cx="2079413" cy="406400"/>
            <a:chOff x="739140" y="370332"/>
            <a:chExt cx="1559560" cy="304800"/>
          </a:xfrm>
        </p:grpSpPr>
        <p:pic>
          <p:nvPicPr>
            <p:cNvPr id="4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140" y="370332"/>
              <a:ext cx="1559051" cy="304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727" y="385583"/>
              <a:ext cx="1501533" cy="246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47" y="6481571"/>
            <a:ext cx="897636" cy="192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41548" y="4543044"/>
            <a:ext cx="2468880" cy="1097280"/>
          </a:xfrm>
          <a:prstGeom prst="rect">
            <a:avLst/>
          </a:prstGeom>
          <a:solidFill>
            <a:srgbClr val="7EB900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Store</a:t>
            </a:r>
            <a:r>
              <a:rPr sz="18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indefinitely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1571" y="4543044"/>
            <a:ext cx="2468880" cy="1097280"/>
          </a:xfrm>
          <a:prstGeom prst="rect">
            <a:avLst/>
          </a:prstGeom>
          <a:solidFill>
            <a:srgbClr val="FF8B00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Analyze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23119" y="4543044"/>
            <a:ext cx="2468880" cy="1097280"/>
          </a:xfrm>
          <a:custGeom>
            <a:avLst/>
            <a:gdLst/>
            <a:ahLst/>
            <a:cxnLst/>
            <a:rect l="l" t="t" r="r" b="b"/>
            <a:pathLst>
              <a:path w="2468879" h="1097279">
                <a:moveTo>
                  <a:pt x="2468879" y="0"/>
                </a:moveTo>
                <a:lnTo>
                  <a:pt x="0" y="0"/>
                </a:lnTo>
                <a:lnTo>
                  <a:pt x="0" y="1097279"/>
                </a:lnTo>
                <a:lnTo>
                  <a:pt x="2468879" y="1097279"/>
                </a:lnTo>
                <a:lnTo>
                  <a:pt x="2468879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389869" y="4936312"/>
            <a:ext cx="1135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See</a:t>
            </a:r>
            <a:r>
              <a:rPr sz="18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results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4543044"/>
            <a:ext cx="2468880" cy="1097280"/>
          </a:xfrm>
          <a:custGeom>
            <a:avLst/>
            <a:gdLst/>
            <a:ahLst/>
            <a:cxnLst/>
            <a:rect l="l" t="t" r="r" b="b"/>
            <a:pathLst>
              <a:path w="2468880" h="1097279">
                <a:moveTo>
                  <a:pt x="2468880" y="0"/>
                </a:moveTo>
                <a:lnTo>
                  <a:pt x="0" y="0"/>
                </a:lnTo>
                <a:lnTo>
                  <a:pt x="0" y="1097279"/>
                </a:lnTo>
                <a:lnTo>
                  <a:pt x="2468880" y="1097279"/>
                </a:lnTo>
                <a:lnTo>
                  <a:pt x="246888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5731" y="4799152"/>
            <a:ext cx="167449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Gather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from all</a:t>
            </a:r>
            <a:r>
              <a:rPr sz="18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sources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0560" y="4090161"/>
            <a:ext cx="5505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Iterate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68879" y="4901184"/>
            <a:ext cx="772160" cy="381000"/>
          </a:xfrm>
          <a:custGeom>
            <a:avLst/>
            <a:gdLst/>
            <a:ahLst/>
            <a:cxnLst/>
            <a:rect l="l" t="t" r="r" b="b"/>
            <a:pathLst>
              <a:path w="772160" h="381000">
                <a:moveTo>
                  <a:pt x="76200" y="152400"/>
                </a:moveTo>
                <a:lnTo>
                  <a:pt x="0" y="152400"/>
                </a:lnTo>
                <a:lnTo>
                  <a:pt x="0" y="228600"/>
                </a:lnTo>
                <a:lnTo>
                  <a:pt x="76200" y="228600"/>
                </a:lnTo>
                <a:lnTo>
                  <a:pt x="76200" y="152400"/>
                </a:lnTo>
                <a:close/>
              </a:path>
              <a:path w="772160" h="381000">
                <a:moveTo>
                  <a:pt x="228600" y="152400"/>
                </a:moveTo>
                <a:lnTo>
                  <a:pt x="152400" y="1524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28600" y="152400"/>
                </a:lnTo>
                <a:close/>
              </a:path>
              <a:path w="772160" h="381000">
                <a:moveTo>
                  <a:pt x="381000" y="152400"/>
                </a:moveTo>
                <a:lnTo>
                  <a:pt x="304800" y="152400"/>
                </a:lnTo>
                <a:lnTo>
                  <a:pt x="304800" y="228600"/>
                </a:lnTo>
                <a:lnTo>
                  <a:pt x="381000" y="228600"/>
                </a:lnTo>
                <a:lnTo>
                  <a:pt x="381000" y="152400"/>
                </a:lnTo>
                <a:close/>
              </a:path>
              <a:path w="772160" h="381000">
                <a:moveTo>
                  <a:pt x="533400" y="152400"/>
                </a:moveTo>
                <a:lnTo>
                  <a:pt x="457200" y="152400"/>
                </a:lnTo>
                <a:lnTo>
                  <a:pt x="457200" y="228600"/>
                </a:lnTo>
                <a:lnTo>
                  <a:pt x="533400" y="228600"/>
                </a:lnTo>
                <a:lnTo>
                  <a:pt x="533400" y="152400"/>
                </a:lnTo>
                <a:close/>
              </a:path>
              <a:path w="772160" h="381000">
                <a:moveTo>
                  <a:pt x="543559" y="0"/>
                </a:moveTo>
                <a:lnTo>
                  <a:pt x="543559" y="381000"/>
                </a:lnTo>
                <a:lnTo>
                  <a:pt x="772159" y="190500"/>
                </a:lnTo>
                <a:lnTo>
                  <a:pt x="543559" y="0"/>
                </a:lnTo>
                <a:close/>
              </a:path>
            </a:pathLst>
          </a:custGeom>
          <a:solidFill>
            <a:srgbClr val="50B3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0428" y="4901184"/>
            <a:ext cx="772160" cy="381000"/>
          </a:xfrm>
          <a:custGeom>
            <a:avLst/>
            <a:gdLst/>
            <a:ahLst/>
            <a:cxnLst/>
            <a:rect l="l" t="t" r="r" b="b"/>
            <a:pathLst>
              <a:path w="772160" h="381000">
                <a:moveTo>
                  <a:pt x="76200" y="152400"/>
                </a:moveTo>
                <a:lnTo>
                  <a:pt x="0" y="152400"/>
                </a:lnTo>
                <a:lnTo>
                  <a:pt x="0" y="228600"/>
                </a:lnTo>
                <a:lnTo>
                  <a:pt x="76200" y="228600"/>
                </a:lnTo>
                <a:lnTo>
                  <a:pt x="76200" y="152400"/>
                </a:lnTo>
                <a:close/>
              </a:path>
              <a:path w="772160" h="381000">
                <a:moveTo>
                  <a:pt x="228600" y="152400"/>
                </a:moveTo>
                <a:lnTo>
                  <a:pt x="152400" y="1524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28600" y="152400"/>
                </a:lnTo>
                <a:close/>
              </a:path>
              <a:path w="772160" h="381000">
                <a:moveTo>
                  <a:pt x="381000" y="152400"/>
                </a:moveTo>
                <a:lnTo>
                  <a:pt x="304800" y="152400"/>
                </a:lnTo>
                <a:lnTo>
                  <a:pt x="304800" y="228600"/>
                </a:lnTo>
                <a:lnTo>
                  <a:pt x="381000" y="228600"/>
                </a:lnTo>
                <a:lnTo>
                  <a:pt x="381000" y="152400"/>
                </a:lnTo>
                <a:close/>
              </a:path>
              <a:path w="772160" h="381000">
                <a:moveTo>
                  <a:pt x="533400" y="152400"/>
                </a:moveTo>
                <a:lnTo>
                  <a:pt x="457200" y="152400"/>
                </a:lnTo>
                <a:lnTo>
                  <a:pt x="457200" y="228600"/>
                </a:lnTo>
                <a:lnTo>
                  <a:pt x="533400" y="228600"/>
                </a:lnTo>
                <a:lnTo>
                  <a:pt x="533400" y="152400"/>
                </a:lnTo>
                <a:close/>
              </a:path>
              <a:path w="772160" h="381000">
                <a:moveTo>
                  <a:pt x="543560" y="0"/>
                </a:moveTo>
                <a:lnTo>
                  <a:pt x="543560" y="381000"/>
                </a:lnTo>
                <a:lnTo>
                  <a:pt x="772160" y="190500"/>
                </a:lnTo>
                <a:lnTo>
                  <a:pt x="543560" y="0"/>
                </a:lnTo>
                <a:close/>
              </a:path>
            </a:pathLst>
          </a:custGeom>
          <a:solidFill>
            <a:srgbClr val="50B3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25512" y="4041013"/>
            <a:ext cx="3469640" cy="1241425"/>
          </a:xfrm>
          <a:custGeom>
            <a:avLst/>
            <a:gdLst/>
            <a:ahLst/>
            <a:cxnLst/>
            <a:rect l="l" t="t" r="r" b="b"/>
            <a:pathLst>
              <a:path w="3469640" h="1241425">
                <a:moveTo>
                  <a:pt x="228600" y="117602"/>
                </a:moveTo>
                <a:lnTo>
                  <a:pt x="152400" y="117602"/>
                </a:lnTo>
                <a:lnTo>
                  <a:pt x="152400" y="193802"/>
                </a:lnTo>
                <a:lnTo>
                  <a:pt x="228600" y="193802"/>
                </a:lnTo>
                <a:lnTo>
                  <a:pt x="228600" y="117602"/>
                </a:lnTo>
                <a:close/>
              </a:path>
              <a:path w="3469640" h="1241425">
                <a:moveTo>
                  <a:pt x="263525" y="0"/>
                </a:moveTo>
                <a:lnTo>
                  <a:pt x="152400" y="0"/>
                </a:lnTo>
                <a:lnTo>
                  <a:pt x="152400" y="41402"/>
                </a:lnTo>
                <a:lnTo>
                  <a:pt x="225298" y="41402"/>
                </a:lnTo>
                <a:lnTo>
                  <a:pt x="190500" y="76200"/>
                </a:lnTo>
                <a:lnTo>
                  <a:pt x="263525" y="76200"/>
                </a:lnTo>
                <a:lnTo>
                  <a:pt x="263525" y="41402"/>
                </a:lnTo>
                <a:lnTo>
                  <a:pt x="263525" y="38100"/>
                </a:lnTo>
                <a:lnTo>
                  <a:pt x="263525" y="0"/>
                </a:lnTo>
                <a:close/>
              </a:path>
              <a:path w="3469640" h="1241425">
                <a:moveTo>
                  <a:pt x="381000" y="271907"/>
                </a:moveTo>
                <a:lnTo>
                  <a:pt x="228600" y="271907"/>
                </a:lnTo>
                <a:lnTo>
                  <a:pt x="228600" y="270002"/>
                </a:lnTo>
                <a:lnTo>
                  <a:pt x="152400" y="270002"/>
                </a:lnTo>
                <a:lnTo>
                  <a:pt x="152400" y="271907"/>
                </a:lnTo>
                <a:lnTo>
                  <a:pt x="0" y="271907"/>
                </a:lnTo>
                <a:lnTo>
                  <a:pt x="190500" y="500507"/>
                </a:lnTo>
                <a:lnTo>
                  <a:pt x="349250" y="310007"/>
                </a:lnTo>
                <a:lnTo>
                  <a:pt x="381000" y="271907"/>
                </a:lnTo>
                <a:close/>
              </a:path>
              <a:path w="3469640" h="1241425">
                <a:moveTo>
                  <a:pt x="415925" y="0"/>
                </a:moveTo>
                <a:lnTo>
                  <a:pt x="339725" y="0"/>
                </a:lnTo>
                <a:lnTo>
                  <a:pt x="339725" y="76200"/>
                </a:lnTo>
                <a:lnTo>
                  <a:pt x="415925" y="76200"/>
                </a:lnTo>
                <a:lnTo>
                  <a:pt x="415925" y="0"/>
                </a:lnTo>
                <a:close/>
              </a:path>
              <a:path w="3469640" h="1241425">
                <a:moveTo>
                  <a:pt x="568325" y="0"/>
                </a:moveTo>
                <a:lnTo>
                  <a:pt x="492125" y="0"/>
                </a:lnTo>
                <a:lnTo>
                  <a:pt x="492125" y="76200"/>
                </a:lnTo>
                <a:lnTo>
                  <a:pt x="568325" y="76200"/>
                </a:lnTo>
                <a:lnTo>
                  <a:pt x="568325" y="0"/>
                </a:lnTo>
                <a:close/>
              </a:path>
              <a:path w="3469640" h="1241425">
                <a:moveTo>
                  <a:pt x="720725" y="0"/>
                </a:moveTo>
                <a:lnTo>
                  <a:pt x="644525" y="0"/>
                </a:lnTo>
                <a:lnTo>
                  <a:pt x="644525" y="76200"/>
                </a:lnTo>
                <a:lnTo>
                  <a:pt x="720725" y="76200"/>
                </a:lnTo>
                <a:lnTo>
                  <a:pt x="720725" y="0"/>
                </a:lnTo>
                <a:close/>
              </a:path>
              <a:path w="3469640" h="1241425">
                <a:moveTo>
                  <a:pt x="873125" y="0"/>
                </a:moveTo>
                <a:lnTo>
                  <a:pt x="796925" y="0"/>
                </a:lnTo>
                <a:lnTo>
                  <a:pt x="796925" y="76200"/>
                </a:lnTo>
                <a:lnTo>
                  <a:pt x="873125" y="76200"/>
                </a:lnTo>
                <a:lnTo>
                  <a:pt x="873125" y="0"/>
                </a:lnTo>
                <a:close/>
              </a:path>
              <a:path w="3469640" h="1241425">
                <a:moveTo>
                  <a:pt x="1025525" y="0"/>
                </a:moveTo>
                <a:lnTo>
                  <a:pt x="949325" y="0"/>
                </a:lnTo>
                <a:lnTo>
                  <a:pt x="949325" y="76200"/>
                </a:lnTo>
                <a:lnTo>
                  <a:pt x="1025525" y="76200"/>
                </a:lnTo>
                <a:lnTo>
                  <a:pt x="1025525" y="0"/>
                </a:lnTo>
                <a:close/>
              </a:path>
              <a:path w="3469640" h="1241425">
                <a:moveTo>
                  <a:pt x="1177925" y="0"/>
                </a:moveTo>
                <a:lnTo>
                  <a:pt x="1101725" y="0"/>
                </a:lnTo>
                <a:lnTo>
                  <a:pt x="1101725" y="76200"/>
                </a:lnTo>
                <a:lnTo>
                  <a:pt x="1177925" y="76200"/>
                </a:lnTo>
                <a:lnTo>
                  <a:pt x="1177925" y="0"/>
                </a:lnTo>
                <a:close/>
              </a:path>
              <a:path w="3469640" h="1241425">
                <a:moveTo>
                  <a:pt x="1330325" y="0"/>
                </a:moveTo>
                <a:lnTo>
                  <a:pt x="1254125" y="0"/>
                </a:lnTo>
                <a:lnTo>
                  <a:pt x="1254125" y="76200"/>
                </a:lnTo>
                <a:lnTo>
                  <a:pt x="1330325" y="76200"/>
                </a:lnTo>
                <a:lnTo>
                  <a:pt x="1330325" y="0"/>
                </a:lnTo>
                <a:close/>
              </a:path>
              <a:path w="3469640" h="1241425">
                <a:moveTo>
                  <a:pt x="1482725" y="0"/>
                </a:moveTo>
                <a:lnTo>
                  <a:pt x="1406525" y="0"/>
                </a:lnTo>
                <a:lnTo>
                  <a:pt x="1406525" y="76200"/>
                </a:lnTo>
                <a:lnTo>
                  <a:pt x="1482725" y="76200"/>
                </a:lnTo>
                <a:lnTo>
                  <a:pt x="1482725" y="0"/>
                </a:lnTo>
                <a:close/>
              </a:path>
              <a:path w="3469640" h="1241425">
                <a:moveTo>
                  <a:pt x="1501140" y="1012571"/>
                </a:moveTo>
                <a:lnTo>
                  <a:pt x="1424940" y="1012571"/>
                </a:lnTo>
                <a:lnTo>
                  <a:pt x="1424940" y="1088771"/>
                </a:lnTo>
                <a:lnTo>
                  <a:pt x="1501140" y="1088771"/>
                </a:lnTo>
                <a:lnTo>
                  <a:pt x="1501140" y="1012571"/>
                </a:lnTo>
                <a:close/>
              </a:path>
              <a:path w="3469640" h="1241425">
                <a:moveTo>
                  <a:pt x="1635125" y="0"/>
                </a:moveTo>
                <a:lnTo>
                  <a:pt x="1558925" y="0"/>
                </a:lnTo>
                <a:lnTo>
                  <a:pt x="1558925" y="76200"/>
                </a:lnTo>
                <a:lnTo>
                  <a:pt x="1635125" y="76200"/>
                </a:lnTo>
                <a:lnTo>
                  <a:pt x="1635125" y="0"/>
                </a:lnTo>
                <a:close/>
              </a:path>
              <a:path w="3469640" h="1241425">
                <a:moveTo>
                  <a:pt x="1653540" y="1012571"/>
                </a:moveTo>
                <a:lnTo>
                  <a:pt x="1577340" y="1012571"/>
                </a:lnTo>
                <a:lnTo>
                  <a:pt x="1577340" y="1088771"/>
                </a:lnTo>
                <a:lnTo>
                  <a:pt x="1653540" y="1088771"/>
                </a:lnTo>
                <a:lnTo>
                  <a:pt x="1653540" y="1012571"/>
                </a:lnTo>
                <a:close/>
              </a:path>
              <a:path w="3469640" h="1241425">
                <a:moveTo>
                  <a:pt x="1787525" y="0"/>
                </a:moveTo>
                <a:lnTo>
                  <a:pt x="1711325" y="0"/>
                </a:lnTo>
                <a:lnTo>
                  <a:pt x="1711325" y="76200"/>
                </a:lnTo>
                <a:lnTo>
                  <a:pt x="1787525" y="76200"/>
                </a:lnTo>
                <a:lnTo>
                  <a:pt x="1787525" y="0"/>
                </a:lnTo>
                <a:close/>
              </a:path>
              <a:path w="3469640" h="1241425">
                <a:moveTo>
                  <a:pt x="1805940" y="1012571"/>
                </a:moveTo>
                <a:lnTo>
                  <a:pt x="1729740" y="1012571"/>
                </a:lnTo>
                <a:lnTo>
                  <a:pt x="1729740" y="1088771"/>
                </a:lnTo>
                <a:lnTo>
                  <a:pt x="1805940" y="1088771"/>
                </a:lnTo>
                <a:lnTo>
                  <a:pt x="1805940" y="1012571"/>
                </a:lnTo>
                <a:close/>
              </a:path>
              <a:path w="3469640" h="1241425">
                <a:moveTo>
                  <a:pt x="1939925" y="0"/>
                </a:moveTo>
                <a:lnTo>
                  <a:pt x="1863725" y="0"/>
                </a:lnTo>
                <a:lnTo>
                  <a:pt x="1863725" y="76200"/>
                </a:lnTo>
                <a:lnTo>
                  <a:pt x="1939925" y="76200"/>
                </a:lnTo>
                <a:lnTo>
                  <a:pt x="1939925" y="0"/>
                </a:lnTo>
                <a:close/>
              </a:path>
              <a:path w="3469640" h="1241425">
                <a:moveTo>
                  <a:pt x="1958340" y="1012571"/>
                </a:moveTo>
                <a:lnTo>
                  <a:pt x="1882140" y="1012571"/>
                </a:lnTo>
                <a:lnTo>
                  <a:pt x="1882140" y="1088771"/>
                </a:lnTo>
                <a:lnTo>
                  <a:pt x="1958340" y="1088771"/>
                </a:lnTo>
                <a:lnTo>
                  <a:pt x="1958340" y="1012571"/>
                </a:lnTo>
                <a:close/>
              </a:path>
              <a:path w="3469640" h="1241425">
                <a:moveTo>
                  <a:pt x="2092325" y="0"/>
                </a:moveTo>
                <a:lnTo>
                  <a:pt x="2016125" y="0"/>
                </a:lnTo>
                <a:lnTo>
                  <a:pt x="2016125" y="76200"/>
                </a:lnTo>
                <a:lnTo>
                  <a:pt x="2092325" y="76200"/>
                </a:lnTo>
                <a:lnTo>
                  <a:pt x="2092325" y="0"/>
                </a:lnTo>
                <a:close/>
              </a:path>
              <a:path w="3469640" h="1241425">
                <a:moveTo>
                  <a:pt x="2197100" y="1050671"/>
                </a:moveTo>
                <a:lnTo>
                  <a:pt x="1968500" y="860171"/>
                </a:lnTo>
                <a:lnTo>
                  <a:pt x="1968500" y="1241171"/>
                </a:lnTo>
                <a:lnTo>
                  <a:pt x="2197100" y="1050671"/>
                </a:lnTo>
                <a:close/>
              </a:path>
              <a:path w="3469640" h="1241425">
                <a:moveTo>
                  <a:pt x="2244725" y="0"/>
                </a:moveTo>
                <a:lnTo>
                  <a:pt x="2168525" y="0"/>
                </a:lnTo>
                <a:lnTo>
                  <a:pt x="2168525" y="76200"/>
                </a:lnTo>
                <a:lnTo>
                  <a:pt x="2244725" y="76200"/>
                </a:lnTo>
                <a:lnTo>
                  <a:pt x="2244725" y="0"/>
                </a:lnTo>
                <a:close/>
              </a:path>
              <a:path w="3469640" h="1241425">
                <a:moveTo>
                  <a:pt x="2397125" y="0"/>
                </a:moveTo>
                <a:lnTo>
                  <a:pt x="2320925" y="0"/>
                </a:lnTo>
                <a:lnTo>
                  <a:pt x="2320925" y="76200"/>
                </a:lnTo>
                <a:lnTo>
                  <a:pt x="2397125" y="76200"/>
                </a:lnTo>
                <a:lnTo>
                  <a:pt x="2397125" y="0"/>
                </a:lnTo>
                <a:close/>
              </a:path>
              <a:path w="3469640" h="1241425">
                <a:moveTo>
                  <a:pt x="2549525" y="0"/>
                </a:moveTo>
                <a:lnTo>
                  <a:pt x="2473325" y="0"/>
                </a:lnTo>
                <a:lnTo>
                  <a:pt x="2473325" y="76200"/>
                </a:lnTo>
                <a:lnTo>
                  <a:pt x="2549525" y="76200"/>
                </a:lnTo>
                <a:lnTo>
                  <a:pt x="2549525" y="0"/>
                </a:lnTo>
                <a:close/>
              </a:path>
              <a:path w="3469640" h="1241425">
                <a:moveTo>
                  <a:pt x="2701925" y="0"/>
                </a:moveTo>
                <a:lnTo>
                  <a:pt x="2625725" y="0"/>
                </a:lnTo>
                <a:lnTo>
                  <a:pt x="2625725" y="76200"/>
                </a:lnTo>
                <a:lnTo>
                  <a:pt x="2701925" y="76200"/>
                </a:lnTo>
                <a:lnTo>
                  <a:pt x="2701925" y="0"/>
                </a:lnTo>
                <a:close/>
              </a:path>
              <a:path w="3469640" h="1241425">
                <a:moveTo>
                  <a:pt x="2854325" y="0"/>
                </a:moveTo>
                <a:lnTo>
                  <a:pt x="2778125" y="0"/>
                </a:lnTo>
                <a:lnTo>
                  <a:pt x="2778125" y="76200"/>
                </a:lnTo>
                <a:lnTo>
                  <a:pt x="2854325" y="76200"/>
                </a:lnTo>
                <a:lnTo>
                  <a:pt x="2854325" y="0"/>
                </a:lnTo>
                <a:close/>
              </a:path>
              <a:path w="3469640" h="1241425">
                <a:moveTo>
                  <a:pt x="3006725" y="0"/>
                </a:moveTo>
                <a:lnTo>
                  <a:pt x="2930525" y="0"/>
                </a:lnTo>
                <a:lnTo>
                  <a:pt x="2930525" y="76200"/>
                </a:lnTo>
                <a:lnTo>
                  <a:pt x="3006725" y="76200"/>
                </a:lnTo>
                <a:lnTo>
                  <a:pt x="3006725" y="0"/>
                </a:lnTo>
                <a:close/>
              </a:path>
              <a:path w="3469640" h="1241425">
                <a:moveTo>
                  <a:pt x="3159125" y="0"/>
                </a:moveTo>
                <a:lnTo>
                  <a:pt x="3082925" y="0"/>
                </a:lnTo>
                <a:lnTo>
                  <a:pt x="3082925" y="76200"/>
                </a:lnTo>
                <a:lnTo>
                  <a:pt x="3159125" y="76200"/>
                </a:lnTo>
                <a:lnTo>
                  <a:pt x="3159125" y="0"/>
                </a:lnTo>
                <a:close/>
              </a:path>
              <a:path w="3469640" h="1241425">
                <a:moveTo>
                  <a:pt x="3311525" y="0"/>
                </a:moveTo>
                <a:lnTo>
                  <a:pt x="3235325" y="0"/>
                </a:lnTo>
                <a:lnTo>
                  <a:pt x="3235325" y="76200"/>
                </a:lnTo>
                <a:lnTo>
                  <a:pt x="3311525" y="76200"/>
                </a:lnTo>
                <a:lnTo>
                  <a:pt x="3311525" y="0"/>
                </a:lnTo>
                <a:close/>
              </a:path>
              <a:path w="3469640" h="1241425">
                <a:moveTo>
                  <a:pt x="3469640" y="451485"/>
                </a:moveTo>
                <a:lnTo>
                  <a:pt x="3393440" y="451485"/>
                </a:lnTo>
                <a:lnTo>
                  <a:pt x="3393440" y="527685"/>
                </a:lnTo>
                <a:lnTo>
                  <a:pt x="3469640" y="527685"/>
                </a:lnTo>
                <a:lnTo>
                  <a:pt x="3469640" y="451485"/>
                </a:lnTo>
                <a:close/>
              </a:path>
              <a:path w="3469640" h="1241425">
                <a:moveTo>
                  <a:pt x="3469640" y="299085"/>
                </a:moveTo>
                <a:lnTo>
                  <a:pt x="3393440" y="299085"/>
                </a:lnTo>
                <a:lnTo>
                  <a:pt x="3393440" y="375285"/>
                </a:lnTo>
                <a:lnTo>
                  <a:pt x="3469640" y="375285"/>
                </a:lnTo>
                <a:lnTo>
                  <a:pt x="3469640" y="299085"/>
                </a:lnTo>
                <a:close/>
              </a:path>
              <a:path w="3469640" h="1241425">
                <a:moveTo>
                  <a:pt x="3469640" y="146685"/>
                </a:moveTo>
                <a:lnTo>
                  <a:pt x="3393440" y="146685"/>
                </a:lnTo>
                <a:lnTo>
                  <a:pt x="3393440" y="222885"/>
                </a:lnTo>
                <a:lnTo>
                  <a:pt x="3469640" y="222885"/>
                </a:lnTo>
                <a:lnTo>
                  <a:pt x="3469640" y="146685"/>
                </a:lnTo>
                <a:close/>
              </a:path>
              <a:path w="3469640" h="1241425">
                <a:moveTo>
                  <a:pt x="3469640" y="0"/>
                </a:moveTo>
                <a:lnTo>
                  <a:pt x="3387725" y="0"/>
                </a:lnTo>
                <a:lnTo>
                  <a:pt x="3387725" y="76200"/>
                </a:lnTo>
                <a:lnTo>
                  <a:pt x="3431540" y="76200"/>
                </a:lnTo>
                <a:lnTo>
                  <a:pt x="3425825" y="70485"/>
                </a:lnTo>
                <a:lnTo>
                  <a:pt x="3469640" y="70485"/>
                </a:lnTo>
                <a:lnTo>
                  <a:pt x="3469640" y="38100"/>
                </a:lnTo>
                <a:lnTo>
                  <a:pt x="3469640" y="0"/>
                </a:lnTo>
                <a:close/>
              </a:path>
            </a:pathLst>
          </a:custGeom>
          <a:solidFill>
            <a:srgbClr val="50B3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02742" y="275031"/>
            <a:ext cx="9894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5" dirty="0"/>
              <a:t>New</a:t>
            </a:r>
            <a:r>
              <a:rPr sz="4800" spc="-229" dirty="0"/>
              <a:t> </a:t>
            </a:r>
            <a:r>
              <a:rPr sz="4800" spc="-70" dirty="0"/>
              <a:t>big</a:t>
            </a:r>
            <a:r>
              <a:rPr sz="4800" spc="-210" dirty="0"/>
              <a:t> </a:t>
            </a:r>
            <a:r>
              <a:rPr sz="4800" spc="-75" dirty="0"/>
              <a:t>data</a:t>
            </a:r>
            <a:r>
              <a:rPr sz="4800" spc="-229" dirty="0"/>
              <a:t> </a:t>
            </a:r>
            <a:r>
              <a:rPr sz="4800" spc="-90" dirty="0"/>
              <a:t>thinking:</a:t>
            </a:r>
            <a:r>
              <a:rPr sz="4800" spc="-229" dirty="0"/>
              <a:t> </a:t>
            </a:r>
            <a:r>
              <a:rPr sz="4800" spc="-65" dirty="0">
                <a:solidFill>
                  <a:srgbClr val="50B346"/>
                </a:solidFill>
              </a:rPr>
              <a:t>All</a:t>
            </a:r>
            <a:r>
              <a:rPr sz="4800" spc="-215" dirty="0">
                <a:solidFill>
                  <a:srgbClr val="50B346"/>
                </a:solidFill>
              </a:rPr>
              <a:t> </a:t>
            </a:r>
            <a:r>
              <a:rPr sz="4800" spc="-75" dirty="0">
                <a:solidFill>
                  <a:srgbClr val="50B346"/>
                </a:solidFill>
              </a:rPr>
              <a:t>data</a:t>
            </a:r>
            <a:r>
              <a:rPr sz="4800" spc="-229" dirty="0">
                <a:solidFill>
                  <a:srgbClr val="50B346"/>
                </a:solidFill>
              </a:rPr>
              <a:t> </a:t>
            </a:r>
            <a:r>
              <a:rPr sz="4800" spc="-65" dirty="0">
                <a:solidFill>
                  <a:srgbClr val="50B346"/>
                </a:solidFill>
              </a:rPr>
              <a:t>has</a:t>
            </a:r>
            <a:r>
              <a:rPr sz="4800" spc="-215" dirty="0">
                <a:solidFill>
                  <a:srgbClr val="50B346"/>
                </a:solidFill>
              </a:rPr>
              <a:t> </a:t>
            </a:r>
            <a:r>
              <a:rPr sz="4800" spc="-80" dirty="0">
                <a:solidFill>
                  <a:srgbClr val="50B346"/>
                </a:solidFill>
              </a:rPr>
              <a:t>value</a:t>
            </a:r>
            <a:endParaRPr sz="4800"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marR="7411084">
              <a:lnSpc>
                <a:spcPct val="127499"/>
              </a:lnSpc>
              <a:spcBef>
                <a:spcPts val="100"/>
              </a:spcBef>
            </a:pPr>
            <a:r>
              <a:rPr dirty="0"/>
              <a:t>All data has </a:t>
            </a:r>
            <a:r>
              <a:rPr spc="-5" dirty="0"/>
              <a:t>potential</a:t>
            </a:r>
            <a:r>
              <a:rPr spc="-35" dirty="0"/>
              <a:t> </a:t>
            </a:r>
            <a:r>
              <a:rPr spc="-10" dirty="0"/>
              <a:t>value  </a:t>
            </a:r>
            <a:r>
              <a:rPr spc="-5" dirty="0"/>
              <a:t>Data</a:t>
            </a:r>
            <a:r>
              <a:rPr spc="10" dirty="0"/>
              <a:t> </a:t>
            </a:r>
            <a:r>
              <a:rPr spc="-10" dirty="0"/>
              <a:t>hoarding</a:t>
            </a:r>
          </a:p>
          <a:p>
            <a:pPr marL="368935">
              <a:lnSpc>
                <a:spcPct val="100000"/>
              </a:lnSpc>
              <a:spcBef>
                <a:spcPts val="800"/>
              </a:spcBef>
            </a:pPr>
            <a:r>
              <a:rPr spc="-5" dirty="0"/>
              <a:t>No defined </a:t>
            </a:r>
            <a:r>
              <a:rPr spc="-10" dirty="0"/>
              <a:t>schema—stored in </a:t>
            </a:r>
            <a:r>
              <a:rPr spc="-5" dirty="0"/>
              <a:t>native</a:t>
            </a:r>
            <a:r>
              <a:rPr spc="60" dirty="0"/>
              <a:t> </a:t>
            </a:r>
            <a:r>
              <a:rPr dirty="0"/>
              <a:t>format</a:t>
            </a:r>
          </a:p>
          <a:p>
            <a:pPr marL="368935">
              <a:lnSpc>
                <a:spcPct val="100000"/>
              </a:lnSpc>
              <a:spcBef>
                <a:spcPts val="810"/>
              </a:spcBef>
            </a:pPr>
            <a:r>
              <a:rPr spc="-5" dirty="0"/>
              <a:t>Schema is imposed </a:t>
            </a:r>
            <a:r>
              <a:rPr dirty="0"/>
              <a:t>and transformations </a:t>
            </a:r>
            <a:r>
              <a:rPr spc="-10" dirty="0"/>
              <a:t>are </a:t>
            </a:r>
            <a:r>
              <a:rPr dirty="0"/>
              <a:t>done at </a:t>
            </a:r>
            <a:r>
              <a:rPr spc="20" dirty="0"/>
              <a:t>query </a:t>
            </a:r>
            <a:r>
              <a:rPr dirty="0"/>
              <a:t>time</a:t>
            </a:r>
            <a:r>
              <a:rPr spc="75" dirty="0"/>
              <a:t> </a:t>
            </a:r>
            <a:r>
              <a:rPr i="1" spc="-10" dirty="0">
                <a:latin typeface="Segoe UI"/>
                <a:cs typeface="Segoe UI"/>
              </a:rPr>
              <a:t>(schema-on-read).</a:t>
            </a:r>
          </a:p>
          <a:p>
            <a:pPr marL="368935">
              <a:lnSpc>
                <a:spcPct val="100000"/>
              </a:lnSpc>
              <a:spcBef>
                <a:spcPts val="790"/>
              </a:spcBef>
            </a:pPr>
            <a:r>
              <a:rPr dirty="0"/>
              <a:t>Apps </a:t>
            </a:r>
            <a:r>
              <a:rPr spc="-5" dirty="0"/>
              <a:t>and </a:t>
            </a:r>
            <a:r>
              <a:rPr dirty="0"/>
              <a:t>users </a:t>
            </a:r>
            <a:r>
              <a:rPr spc="-10" dirty="0"/>
              <a:t>interpret </a:t>
            </a:r>
            <a:r>
              <a:rPr dirty="0"/>
              <a:t>the data as they see</a:t>
            </a:r>
            <a:r>
              <a:rPr spc="-10" dirty="0"/>
              <a:t> </a:t>
            </a:r>
            <a:r>
              <a:rPr dirty="0"/>
              <a:t>fit</a:t>
            </a: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104" y="1572941"/>
            <a:ext cx="104775" cy="1939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104" y="2039285"/>
            <a:ext cx="104775" cy="1939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104" y="2507153"/>
            <a:ext cx="104775" cy="19396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104" y="2975021"/>
            <a:ext cx="104775" cy="1939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104" y="3441365"/>
            <a:ext cx="104775" cy="19396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849861" y="6614566"/>
            <a:ext cx="86360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20" dirty="0">
                <a:solidFill>
                  <a:srgbClr val="505050"/>
                </a:solidFill>
                <a:latin typeface="Segoe UI"/>
                <a:cs typeface="Segoe UI"/>
              </a:rPr>
              <a:t>5</a:t>
            </a:r>
            <a:endParaRPr sz="8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47" y="6481571"/>
            <a:ext cx="897636" cy="1920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742" y="275031"/>
            <a:ext cx="97878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5" dirty="0"/>
              <a:t>Data Lake </a:t>
            </a:r>
            <a:r>
              <a:rPr sz="4800" spc="-100" dirty="0"/>
              <a:t>Store: </a:t>
            </a:r>
            <a:r>
              <a:rPr sz="4800" spc="-175" dirty="0">
                <a:solidFill>
                  <a:srgbClr val="50B346"/>
                </a:solidFill>
              </a:rPr>
              <a:t>Technical</a:t>
            </a:r>
            <a:r>
              <a:rPr sz="4800" spc="-670" dirty="0">
                <a:solidFill>
                  <a:srgbClr val="50B346"/>
                </a:solidFill>
              </a:rPr>
              <a:t> </a:t>
            </a:r>
            <a:r>
              <a:rPr sz="4800" spc="-100" dirty="0">
                <a:solidFill>
                  <a:srgbClr val="50B346"/>
                </a:solidFill>
              </a:rPr>
              <a:t>Requirements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1849861" y="6614566"/>
            <a:ext cx="86360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20" dirty="0">
                <a:solidFill>
                  <a:srgbClr val="505050"/>
                </a:solidFill>
                <a:latin typeface="Segoe UI"/>
                <a:cs typeface="Segoe UI"/>
              </a:rPr>
              <a:t>6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499616"/>
            <a:ext cx="3248025" cy="548640"/>
          </a:xfrm>
          <a:custGeom>
            <a:avLst/>
            <a:gdLst/>
            <a:ahLst/>
            <a:cxnLst/>
            <a:rect l="l" t="t" r="r" b="b"/>
            <a:pathLst>
              <a:path w="3248025" h="548639">
                <a:moveTo>
                  <a:pt x="3247644" y="0"/>
                </a:moveTo>
                <a:lnTo>
                  <a:pt x="0" y="0"/>
                </a:lnTo>
                <a:lnTo>
                  <a:pt x="0" y="548639"/>
                </a:lnTo>
                <a:lnTo>
                  <a:pt x="3247644" y="548639"/>
                </a:lnTo>
                <a:lnTo>
                  <a:pt x="3247644" y="0"/>
                </a:lnTo>
                <a:close/>
              </a:path>
            </a:pathLst>
          </a:custGeom>
          <a:solidFill>
            <a:srgbClr val="0D16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8882" y="1634998"/>
            <a:ext cx="638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Secure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47644" y="1499616"/>
            <a:ext cx="8510270" cy="548640"/>
          </a:xfrm>
          <a:custGeom>
            <a:avLst/>
            <a:gdLst/>
            <a:ahLst/>
            <a:cxnLst/>
            <a:rect l="l" t="t" r="r" b="b"/>
            <a:pathLst>
              <a:path w="8510270" h="548639">
                <a:moveTo>
                  <a:pt x="8510016" y="0"/>
                </a:moveTo>
                <a:lnTo>
                  <a:pt x="0" y="0"/>
                </a:lnTo>
                <a:lnTo>
                  <a:pt x="0" y="548639"/>
                </a:lnTo>
                <a:lnTo>
                  <a:pt x="8510016" y="548639"/>
                </a:lnTo>
                <a:lnTo>
                  <a:pt x="85100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80613" y="1650238"/>
            <a:ext cx="72059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Must be </a:t>
            </a:r>
            <a:r>
              <a:rPr sz="1400" spc="-5" dirty="0">
                <a:latin typeface="Segoe UI"/>
                <a:cs typeface="Segoe UI"/>
              </a:rPr>
              <a:t>highly secure to </a:t>
            </a:r>
            <a:r>
              <a:rPr sz="1400" spc="-10" dirty="0">
                <a:latin typeface="Segoe UI"/>
                <a:cs typeface="Segoe UI"/>
              </a:rPr>
              <a:t>prevent </a:t>
            </a:r>
            <a:r>
              <a:rPr sz="1400" spc="-5" dirty="0">
                <a:latin typeface="Segoe UI"/>
                <a:cs typeface="Segoe UI"/>
              </a:rPr>
              <a:t>unauthorized </a:t>
            </a:r>
            <a:r>
              <a:rPr sz="1400" dirty="0">
                <a:latin typeface="Segoe UI"/>
                <a:cs typeface="Segoe UI"/>
              </a:rPr>
              <a:t>access </a:t>
            </a:r>
            <a:r>
              <a:rPr sz="1400" spc="-5" dirty="0">
                <a:latin typeface="Segoe UI"/>
                <a:cs typeface="Segoe UI"/>
              </a:rPr>
              <a:t>(especially </a:t>
            </a:r>
            <a:r>
              <a:rPr sz="1400" dirty="0">
                <a:latin typeface="Segoe UI"/>
                <a:cs typeface="Segoe UI"/>
              </a:rPr>
              <a:t>as </a:t>
            </a:r>
            <a:r>
              <a:rPr sz="1400" spc="-5" dirty="0">
                <a:latin typeface="Segoe UI"/>
                <a:cs typeface="Segoe UI"/>
              </a:rPr>
              <a:t>all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5" dirty="0">
                <a:latin typeface="Segoe UI"/>
                <a:cs typeface="Segoe UI"/>
              </a:rPr>
              <a:t>is in </a:t>
            </a:r>
            <a:r>
              <a:rPr sz="1400" dirty="0">
                <a:latin typeface="Segoe UI"/>
                <a:cs typeface="Segoe UI"/>
              </a:rPr>
              <a:t>one</a:t>
            </a:r>
            <a:r>
              <a:rPr sz="1400" spc="16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place).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566672"/>
            <a:ext cx="3248025" cy="3324225"/>
            <a:chOff x="0" y="1566672"/>
            <a:chExt cx="3248025" cy="33242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244" y="1566672"/>
              <a:ext cx="156972" cy="1798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26008" y="1740408"/>
              <a:ext cx="189230" cy="241300"/>
            </a:xfrm>
            <a:custGeom>
              <a:avLst/>
              <a:gdLst/>
              <a:ahLst/>
              <a:cxnLst/>
              <a:rect l="l" t="t" r="r" b="b"/>
              <a:pathLst>
                <a:path w="189230" h="241300">
                  <a:moveTo>
                    <a:pt x="0" y="240791"/>
                  </a:moveTo>
                  <a:lnTo>
                    <a:pt x="188975" y="240791"/>
                  </a:lnTo>
                  <a:lnTo>
                    <a:pt x="188975" y="0"/>
                  </a:lnTo>
                  <a:lnTo>
                    <a:pt x="0" y="0"/>
                  </a:lnTo>
                  <a:lnTo>
                    <a:pt x="0" y="240791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0476" y="1740408"/>
              <a:ext cx="66040" cy="241300"/>
            </a:xfrm>
            <a:custGeom>
              <a:avLst/>
              <a:gdLst/>
              <a:ahLst/>
              <a:cxnLst/>
              <a:rect l="l" t="t" r="r" b="b"/>
              <a:pathLst>
                <a:path w="66040" h="241300">
                  <a:moveTo>
                    <a:pt x="65532" y="0"/>
                  </a:moveTo>
                  <a:lnTo>
                    <a:pt x="0" y="0"/>
                  </a:lnTo>
                  <a:lnTo>
                    <a:pt x="0" y="240791"/>
                  </a:lnTo>
                  <a:lnTo>
                    <a:pt x="65532" y="240791"/>
                  </a:lnTo>
                  <a:lnTo>
                    <a:pt x="65532" y="0"/>
                  </a:lnTo>
                  <a:close/>
                </a:path>
              </a:pathLst>
            </a:custGeom>
            <a:solidFill>
              <a:srgbClr val="FF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1060" y="1818131"/>
              <a:ext cx="52069" cy="91440"/>
            </a:xfrm>
            <a:custGeom>
              <a:avLst/>
              <a:gdLst/>
              <a:ahLst/>
              <a:cxnLst/>
              <a:rect l="l" t="t" r="r" b="b"/>
              <a:pathLst>
                <a:path w="52069" h="91439">
                  <a:moveTo>
                    <a:pt x="25908" y="0"/>
                  </a:moveTo>
                  <a:lnTo>
                    <a:pt x="15896" y="2067"/>
                  </a:lnTo>
                  <a:lnTo>
                    <a:pt x="7653" y="7683"/>
                  </a:lnTo>
                  <a:lnTo>
                    <a:pt x="2060" y="15966"/>
                  </a:lnTo>
                  <a:lnTo>
                    <a:pt x="0" y="26034"/>
                  </a:lnTo>
                  <a:lnTo>
                    <a:pt x="1262" y="34059"/>
                  </a:lnTo>
                  <a:lnTo>
                    <a:pt x="4806" y="41179"/>
                  </a:lnTo>
                  <a:lnTo>
                    <a:pt x="10265" y="46823"/>
                  </a:lnTo>
                  <a:lnTo>
                    <a:pt x="17271" y="50418"/>
                  </a:lnTo>
                  <a:lnTo>
                    <a:pt x="17271" y="91439"/>
                  </a:lnTo>
                  <a:lnTo>
                    <a:pt x="34543" y="91439"/>
                  </a:lnTo>
                  <a:lnTo>
                    <a:pt x="34543" y="50418"/>
                  </a:lnTo>
                  <a:lnTo>
                    <a:pt x="41550" y="46823"/>
                  </a:lnTo>
                  <a:lnTo>
                    <a:pt x="47009" y="41179"/>
                  </a:lnTo>
                  <a:lnTo>
                    <a:pt x="50553" y="34059"/>
                  </a:lnTo>
                  <a:lnTo>
                    <a:pt x="51815" y="26034"/>
                  </a:lnTo>
                  <a:lnTo>
                    <a:pt x="49755" y="15966"/>
                  </a:lnTo>
                  <a:lnTo>
                    <a:pt x="44162" y="7683"/>
                  </a:lnTo>
                  <a:lnTo>
                    <a:pt x="35919" y="206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4341876"/>
              <a:ext cx="3248025" cy="548640"/>
            </a:xfrm>
            <a:custGeom>
              <a:avLst/>
              <a:gdLst/>
              <a:ahLst/>
              <a:cxnLst/>
              <a:rect l="l" t="t" r="r" b="b"/>
              <a:pathLst>
                <a:path w="3248025" h="548639">
                  <a:moveTo>
                    <a:pt x="3247644" y="0"/>
                  </a:moveTo>
                  <a:lnTo>
                    <a:pt x="0" y="0"/>
                  </a:lnTo>
                  <a:lnTo>
                    <a:pt x="0" y="548640"/>
                  </a:lnTo>
                  <a:lnTo>
                    <a:pt x="3247644" y="548640"/>
                  </a:lnTo>
                  <a:lnTo>
                    <a:pt x="3247644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68882" y="4477258"/>
            <a:ext cx="1301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Native</a:t>
            </a:r>
            <a:r>
              <a:rPr sz="16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format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47644" y="4341876"/>
            <a:ext cx="8510270" cy="548640"/>
          </a:xfrm>
          <a:custGeom>
            <a:avLst/>
            <a:gdLst/>
            <a:ahLst/>
            <a:cxnLst/>
            <a:rect l="l" t="t" r="r" b="b"/>
            <a:pathLst>
              <a:path w="8510270" h="548639">
                <a:moveTo>
                  <a:pt x="8510016" y="0"/>
                </a:moveTo>
                <a:lnTo>
                  <a:pt x="0" y="0"/>
                </a:lnTo>
                <a:lnTo>
                  <a:pt x="0" y="548640"/>
                </a:lnTo>
                <a:lnTo>
                  <a:pt x="8510016" y="548640"/>
                </a:lnTo>
                <a:lnTo>
                  <a:pt x="85100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80613" y="4492497"/>
            <a:ext cx="71107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egoe UI"/>
                <a:cs typeface="Segoe UI"/>
              </a:rPr>
              <a:t>Must permit data </a:t>
            </a:r>
            <a:r>
              <a:rPr sz="1400" spc="-5" dirty="0">
                <a:latin typeface="Segoe UI"/>
                <a:cs typeface="Segoe UI"/>
              </a:rPr>
              <a:t>to </a:t>
            </a:r>
            <a:r>
              <a:rPr sz="1400" dirty="0">
                <a:latin typeface="Segoe UI"/>
                <a:cs typeface="Segoe UI"/>
              </a:rPr>
              <a:t>be </a:t>
            </a:r>
            <a:r>
              <a:rPr sz="1400" spc="-5" dirty="0">
                <a:latin typeface="Segoe UI"/>
                <a:cs typeface="Segoe UI"/>
              </a:rPr>
              <a:t>stored in its ‘native </a:t>
            </a:r>
            <a:r>
              <a:rPr sz="1400" dirty="0">
                <a:latin typeface="Segoe UI"/>
                <a:cs typeface="Segoe UI"/>
              </a:rPr>
              <a:t>format’ </a:t>
            </a:r>
            <a:r>
              <a:rPr sz="1400" spc="-5" dirty="0">
                <a:latin typeface="Segoe UI"/>
                <a:cs typeface="Segoe UI"/>
              </a:rPr>
              <a:t>to </a:t>
            </a:r>
            <a:r>
              <a:rPr sz="1400" dirty="0">
                <a:latin typeface="Segoe UI"/>
                <a:cs typeface="Segoe UI"/>
              </a:rPr>
              <a:t>track </a:t>
            </a:r>
            <a:r>
              <a:rPr sz="1400" spc="-5" dirty="0">
                <a:latin typeface="Segoe UI"/>
                <a:cs typeface="Segoe UI"/>
              </a:rPr>
              <a:t>lineage </a:t>
            </a:r>
            <a:r>
              <a:rPr sz="1400" dirty="0">
                <a:latin typeface="Segoe UI"/>
                <a:cs typeface="Segoe UI"/>
              </a:rPr>
              <a:t>&amp; for data</a:t>
            </a:r>
            <a:r>
              <a:rPr sz="1400" spc="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provenance.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8180" y="4368800"/>
            <a:ext cx="11079480" cy="1660525"/>
            <a:chOff x="678180" y="4368800"/>
            <a:chExt cx="11079480" cy="1660525"/>
          </a:xfrm>
        </p:grpSpPr>
        <p:sp>
          <p:nvSpPr>
            <p:cNvPr id="19" name="object 19"/>
            <p:cNvSpPr/>
            <p:nvPr/>
          </p:nvSpPr>
          <p:spPr>
            <a:xfrm>
              <a:off x="723900" y="4605527"/>
              <a:ext cx="372110" cy="256540"/>
            </a:xfrm>
            <a:custGeom>
              <a:avLst/>
              <a:gdLst/>
              <a:ahLst/>
              <a:cxnLst/>
              <a:rect l="l" t="t" r="r" b="b"/>
              <a:pathLst>
                <a:path w="372109" h="256539">
                  <a:moveTo>
                    <a:pt x="371856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371856" y="256032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8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2188" y="4617720"/>
              <a:ext cx="335280" cy="203200"/>
            </a:xfrm>
            <a:custGeom>
              <a:avLst/>
              <a:gdLst/>
              <a:ahLst/>
              <a:cxnLst/>
              <a:rect l="l" t="t" r="r" b="b"/>
              <a:pathLst>
                <a:path w="335280" h="203200">
                  <a:moveTo>
                    <a:pt x="335280" y="0"/>
                  </a:moveTo>
                  <a:lnTo>
                    <a:pt x="0" y="0"/>
                  </a:lnTo>
                  <a:lnTo>
                    <a:pt x="0" y="202691"/>
                  </a:lnTo>
                  <a:lnTo>
                    <a:pt x="335280" y="202691"/>
                  </a:lnTo>
                  <a:lnTo>
                    <a:pt x="335280" y="0"/>
                  </a:lnTo>
                  <a:close/>
                </a:path>
              </a:pathLst>
            </a:custGeom>
            <a:solidFill>
              <a:srgbClr val="00B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8180" y="4506468"/>
              <a:ext cx="219710" cy="195580"/>
            </a:xfrm>
            <a:custGeom>
              <a:avLst/>
              <a:gdLst/>
              <a:ahLst/>
              <a:cxnLst/>
              <a:rect l="l" t="t" r="r" b="b"/>
              <a:pathLst>
                <a:path w="219709" h="195579">
                  <a:moveTo>
                    <a:pt x="9029" y="105409"/>
                  </a:moveTo>
                  <a:lnTo>
                    <a:pt x="7327" y="129666"/>
                  </a:lnTo>
                  <a:lnTo>
                    <a:pt x="140474" y="184911"/>
                  </a:lnTo>
                  <a:lnTo>
                    <a:pt x="146685" y="195071"/>
                  </a:lnTo>
                  <a:lnTo>
                    <a:pt x="219456" y="156717"/>
                  </a:lnTo>
                  <a:lnTo>
                    <a:pt x="208737" y="114426"/>
                  </a:lnTo>
                  <a:lnTo>
                    <a:pt x="33286" y="114426"/>
                  </a:lnTo>
                  <a:lnTo>
                    <a:pt x="9029" y="105409"/>
                  </a:lnTo>
                  <a:close/>
                </a:path>
                <a:path w="219709" h="195579">
                  <a:moveTo>
                    <a:pt x="16929" y="69849"/>
                  </a:moveTo>
                  <a:lnTo>
                    <a:pt x="0" y="85724"/>
                  </a:lnTo>
                  <a:lnTo>
                    <a:pt x="33286" y="114426"/>
                  </a:lnTo>
                  <a:lnTo>
                    <a:pt x="208737" y="114426"/>
                  </a:lnTo>
                  <a:lnTo>
                    <a:pt x="207815" y="110789"/>
                  </a:lnTo>
                  <a:lnTo>
                    <a:pt x="138513" y="110789"/>
                  </a:lnTo>
                  <a:lnTo>
                    <a:pt x="121997" y="104759"/>
                  </a:lnTo>
                  <a:lnTo>
                    <a:pt x="118761" y="102107"/>
                  </a:lnTo>
                  <a:lnTo>
                    <a:pt x="51904" y="102107"/>
                  </a:lnTo>
                  <a:lnTo>
                    <a:pt x="16929" y="69849"/>
                  </a:lnTo>
                  <a:close/>
                </a:path>
                <a:path w="219709" h="195579">
                  <a:moveTo>
                    <a:pt x="104368" y="6222"/>
                  </a:moveTo>
                  <a:lnTo>
                    <a:pt x="100409" y="14501"/>
                  </a:lnTo>
                  <a:lnTo>
                    <a:pt x="100206" y="23399"/>
                  </a:lnTo>
                  <a:lnTo>
                    <a:pt x="103493" y="31869"/>
                  </a:lnTo>
                  <a:lnTo>
                    <a:pt x="110007" y="38861"/>
                  </a:lnTo>
                  <a:lnTo>
                    <a:pt x="160223" y="74421"/>
                  </a:lnTo>
                  <a:lnTo>
                    <a:pt x="167415" y="82667"/>
                  </a:lnTo>
                  <a:lnTo>
                    <a:pt x="169106" y="91043"/>
                  </a:lnTo>
                  <a:lnTo>
                    <a:pt x="165931" y="99014"/>
                  </a:lnTo>
                  <a:lnTo>
                    <a:pt x="158521" y="106044"/>
                  </a:lnTo>
                  <a:lnTo>
                    <a:pt x="138513" y="110789"/>
                  </a:lnTo>
                  <a:lnTo>
                    <a:pt x="207815" y="110789"/>
                  </a:lnTo>
                  <a:lnTo>
                    <a:pt x="198018" y="72135"/>
                  </a:lnTo>
                  <a:lnTo>
                    <a:pt x="104368" y="6222"/>
                  </a:lnTo>
                  <a:close/>
                </a:path>
                <a:path w="219709" h="195579">
                  <a:moveTo>
                    <a:pt x="32715" y="43433"/>
                  </a:moveTo>
                  <a:lnTo>
                    <a:pt x="14109" y="58038"/>
                  </a:lnTo>
                  <a:lnTo>
                    <a:pt x="51904" y="102107"/>
                  </a:lnTo>
                  <a:lnTo>
                    <a:pt x="118761" y="102107"/>
                  </a:lnTo>
                  <a:lnTo>
                    <a:pt x="110770" y="95561"/>
                  </a:lnTo>
                  <a:lnTo>
                    <a:pt x="106629" y="90804"/>
                  </a:lnTo>
                  <a:lnTo>
                    <a:pt x="104972" y="89026"/>
                  </a:lnTo>
                  <a:lnTo>
                    <a:pt x="67132" y="89026"/>
                  </a:lnTo>
                  <a:lnTo>
                    <a:pt x="32715" y="43433"/>
                  </a:lnTo>
                  <a:close/>
                </a:path>
                <a:path w="219709" h="195579">
                  <a:moveTo>
                    <a:pt x="86880" y="0"/>
                  </a:moveTo>
                  <a:lnTo>
                    <a:pt x="31597" y="31622"/>
                  </a:lnTo>
                  <a:lnTo>
                    <a:pt x="67132" y="89026"/>
                  </a:lnTo>
                  <a:lnTo>
                    <a:pt x="104972" y="89026"/>
                  </a:lnTo>
                  <a:lnTo>
                    <a:pt x="60363" y="41147"/>
                  </a:lnTo>
                  <a:lnTo>
                    <a:pt x="78422" y="30479"/>
                  </a:lnTo>
                  <a:lnTo>
                    <a:pt x="85139" y="24592"/>
                  </a:lnTo>
                  <a:lnTo>
                    <a:pt x="89000" y="16906"/>
                  </a:lnTo>
                  <a:lnTo>
                    <a:pt x="89686" y="8387"/>
                  </a:lnTo>
                  <a:lnTo>
                    <a:pt x="86880" y="0"/>
                  </a:lnTo>
                  <a:close/>
                </a:path>
              </a:pathLst>
            </a:custGeom>
            <a:solidFill>
              <a:srgbClr val="F8EC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2668" y="4370831"/>
              <a:ext cx="175260" cy="177165"/>
            </a:xfrm>
            <a:custGeom>
              <a:avLst/>
              <a:gdLst/>
              <a:ahLst/>
              <a:cxnLst/>
              <a:rect l="l" t="t" r="r" b="b"/>
              <a:pathLst>
                <a:path w="175259" h="177164">
                  <a:moveTo>
                    <a:pt x="175259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175259" y="176783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0084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1144" y="4368799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40" h="180339">
                  <a:moveTo>
                    <a:pt x="17983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76530"/>
                  </a:lnTo>
                  <a:lnTo>
                    <a:pt x="0" y="180340"/>
                  </a:lnTo>
                  <a:lnTo>
                    <a:pt x="179832" y="180340"/>
                  </a:lnTo>
                  <a:lnTo>
                    <a:pt x="179832" y="176657"/>
                  </a:lnTo>
                  <a:lnTo>
                    <a:pt x="179832" y="176530"/>
                  </a:lnTo>
                  <a:lnTo>
                    <a:pt x="179832" y="4191"/>
                  </a:lnTo>
                  <a:lnTo>
                    <a:pt x="174942" y="4191"/>
                  </a:lnTo>
                  <a:lnTo>
                    <a:pt x="174942" y="176530"/>
                  </a:lnTo>
                  <a:lnTo>
                    <a:pt x="4889" y="176530"/>
                  </a:lnTo>
                  <a:lnTo>
                    <a:pt x="4889" y="3810"/>
                  </a:lnTo>
                  <a:lnTo>
                    <a:pt x="179832" y="3810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1916" y="4415028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70904" y="0"/>
                  </a:moveTo>
                  <a:lnTo>
                    <a:pt x="2819" y="0"/>
                  </a:lnTo>
                  <a:lnTo>
                    <a:pt x="0" y="2794"/>
                  </a:lnTo>
                  <a:lnTo>
                    <a:pt x="0" y="84963"/>
                  </a:lnTo>
                  <a:lnTo>
                    <a:pt x="2819" y="88392"/>
                  </a:lnTo>
                  <a:lnTo>
                    <a:pt x="6184" y="88392"/>
                  </a:lnTo>
                  <a:lnTo>
                    <a:pt x="70904" y="88392"/>
                  </a:lnTo>
                  <a:lnTo>
                    <a:pt x="73152" y="85598"/>
                  </a:lnTo>
                  <a:lnTo>
                    <a:pt x="73152" y="2286"/>
                  </a:lnTo>
                  <a:lnTo>
                    <a:pt x="70904" y="0"/>
                  </a:lnTo>
                  <a:close/>
                </a:path>
              </a:pathLst>
            </a:custGeom>
            <a:solidFill>
              <a:srgbClr val="0086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4964" y="4419600"/>
              <a:ext cx="66040" cy="79375"/>
            </a:xfrm>
            <a:custGeom>
              <a:avLst/>
              <a:gdLst/>
              <a:ahLst/>
              <a:cxnLst/>
              <a:rect l="l" t="t" r="r" b="b"/>
              <a:pathLst>
                <a:path w="66040" h="79375">
                  <a:moveTo>
                    <a:pt x="64960" y="0"/>
                  </a:moveTo>
                  <a:lnTo>
                    <a:pt x="1727" y="0"/>
                  </a:lnTo>
                  <a:lnTo>
                    <a:pt x="1155" y="0"/>
                  </a:lnTo>
                  <a:lnTo>
                    <a:pt x="0" y="1143"/>
                  </a:lnTo>
                  <a:lnTo>
                    <a:pt x="0" y="78612"/>
                  </a:lnTo>
                  <a:lnTo>
                    <a:pt x="571" y="79248"/>
                  </a:lnTo>
                  <a:lnTo>
                    <a:pt x="65532" y="79248"/>
                  </a:lnTo>
                  <a:lnTo>
                    <a:pt x="65532" y="635"/>
                  </a:lnTo>
                  <a:lnTo>
                    <a:pt x="64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71728" y="4424172"/>
              <a:ext cx="44450" cy="70485"/>
            </a:xfrm>
            <a:custGeom>
              <a:avLst/>
              <a:gdLst/>
              <a:ahLst/>
              <a:cxnLst/>
              <a:rect l="l" t="t" r="r" b="b"/>
              <a:pathLst>
                <a:path w="44450" h="70485">
                  <a:moveTo>
                    <a:pt x="19646" y="60070"/>
                  </a:moveTo>
                  <a:lnTo>
                    <a:pt x="0" y="60070"/>
                  </a:lnTo>
                  <a:lnTo>
                    <a:pt x="0" y="70103"/>
                  </a:lnTo>
                  <a:lnTo>
                    <a:pt x="19646" y="70103"/>
                  </a:lnTo>
                  <a:lnTo>
                    <a:pt x="19646" y="60070"/>
                  </a:lnTo>
                  <a:close/>
                </a:path>
                <a:path w="44450" h="70485">
                  <a:moveTo>
                    <a:pt x="44196" y="60070"/>
                  </a:moveTo>
                  <a:lnTo>
                    <a:pt x="24549" y="60070"/>
                  </a:lnTo>
                  <a:lnTo>
                    <a:pt x="24549" y="70103"/>
                  </a:lnTo>
                  <a:lnTo>
                    <a:pt x="44196" y="70103"/>
                  </a:lnTo>
                  <a:lnTo>
                    <a:pt x="44196" y="60070"/>
                  </a:lnTo>
                  <a:close/>
                </a:path>
                <a:path w="44450" h="70485">
                  <a:moveTo>
                    <a:pt x="19646" y="45084"/>
                  </a:moveTo>
                  <a:lnTo>
                    <a:pt x="0" y="45084"/>
                  </a:lnTo>
                  <a:lnTo>
                    <a:pt x="0" y="55117"/>
                  </a:lnTo>
                  <a:lnTo>
                    <a:pt x="19646" y="55117"/>
                  </a:lnTo>
                  <a:lnTo>
                    <a:pt x="19646" y="45084"/>
                  </a:lnTo>
                  <a:close/>
                </a:path>
                <a:path w="44450" h="70485">
                  <a:moveTo>
                    <a:pt x="44196" y="45084"/>
                  </a:moveTo>
                  <a:lnTo>
                    <a:pt x="24549" y="45084"/>
                  </a:lnTo>
                  <a:lnTo>
                    <a:pt x="24549" y="55117"/>
                  </a:lnTo>
                  <a:lnTo>
                    <a:pt x="44196" y="55117"/>
                  </a:lnTo>
                  <a:lnTo>
                    <a:pt x="44196" y="45084"/>
                  </a:lnTo>
                  <a:close/>
                </a:path>
                <a:path w="44450" h="70485">
                  <a:moveTo>
                    <a:pt x="19646" y="30098"/>
                  </a:moveTo>
                  <a:lnTo>
                    <a:pt x="0" y="30098"/>
                  </a:lnTo>
                  <a:lnTo>
                    <a:pt x="0" y="40004"/>
                  </a:lnTo>
                  <a:lnTo>
                    <a:pt x="19646" y="40004"/>
                  </a:lnTo>
                  <a:lnTo>
                    <a:pt x="19646" y="30098"/>
                  </a:lnTo>
                  <a:close/>
                </a:path>
                <a:path w="44450" h="70485">
                  <a:moveTo>
                    <a:pt x="44196" y="30098"/>
                  </a:moveTo>
                  <a:lnTo>
                    <a:pt x="24549" y="30098"/>
                  </a:lnTo>
                  <a:lnTo>
                    <a:pt x="24549" y="40004"/>
                  </a:lnTo>
                  <a:lnTo>
                    <a:pt x="44196" y="40004"/>
                  </a:lnTo>
                  <a:lnTo>
                    <a:pt x="44196" y="30098"/>
                  </a:lnTo>
                  <a:close/>
                </a:path>
                <a:path w="44450" h="70485">
                  <a:moveTo>
                    <a:pt x="19646" y="14985"/>
                  </a:moveTo>
                  <a:lnTo>
                    <a:pt x="0" y="14985"/>
                  </a:lnTo>
                  <a:lnTo>
                    <a:pt x="0" y="25018"/>
                  </a:lnTo>
                  <a:lnTo>
                    <a:pt x="19646" y="25018"/>
                  </a:lnTo>
                  <a:lnTo>
                    <a:pt x="19646" y="14985"/>
                  </a:lnTo>
                  <a:close/>
                </a:path>
                <a:path w="44450" h="70485">
                  <a:moveTo>
                    <a:pt x="44196" y="14985"/>
                  </a:moveTo>
                  <a:lnTo>
                    <a:pt x="24549" y="14985"/>
                  </a:lnTo>
                  <a:lnTo>
                    <a:pt x="24549" y="25018"/>
                  </a:lnTo>
                  <a:lnTo>
                    <a:pt x="44196" y="25018"/>
                  </a:lnTo>
                  <a:lnTo>
                    <a:pt x="44196" y="14985"/>
                  </a:lnTo>
                  <a:close/>
                </a:path>
                <a:path w="44450" h="70485">
                  <a:moveTo>
                    <a:pt x="19646" y="0"/>
                  </a:moveTo>
                  <a:lnTo>
                    <a:pt x="0" y="0"/>
                  </a:lnTo>
                  <a:lnTo>
                    <a:pt x="0" y="10032"/>
                  </a:lnTo>
                  <a:lnTo>
                    <a:pt x="19646" y="10032"/>
                  </a:lnTo>
                  <a:lnTo>
                    <a:pt x="19646" y="0"/>
                  </a:lnTo>
                  <a:close/>
                </a:path>
                <a:path w="44450" h="70485">
                  <a:moveTo>
                    <a:pt x="44196" y="0"/>
                  </a:moveTo>
                  <a:lnTo>
                    <a:pt x="24549" y="0"/>
                  </a:lnTo>
                  <a:lnTo>
                    <a:pt x="24549" y="10032"/>
                  </a:lnTo>
                  <a:lnTo>
                    <a:pt x="44196" y="10032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0086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7720" y="4399788"/>
              <a:ext cx="68580" cy="119380"/>
            </a:xfrm>
            <a:custGeom>
              <a:avLst/>
              <a:gdLst/>
              <a:ahLst/>
              <a:cxnLst/>
              <a:rect l="l" t="t" r="r" b="b"/>
              <a:pathLst>
                <a:path w="68580" h="119379">
                  <a:moveTo>
                    <a:pt x="68579" y="0"/>
                  </a:moveTo>
                  <a:lnTo>
                    <a:pt x="0" y="12318"/>
                  </a:lnTo>
                  <a:lnTo>
                    <a:pt x="0" y="106425"/>
                  </a:lnTo>
                  <a:lnTo>
                    <a:pt x="68579" y="118872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1436" y="4434839"/>
              <a:ext cx="38100" cy="48895"/>
            </a:xfrm>
            <a:custGeom>
              <a:avLst/>
              <a:gdLst/>
              <a:ahLst/>
              <a:cxnLst/>
              <a:rect l="l" t="t" r="r" b="b"/>
              <a:pathLst>
                <a:path w="38100" h="48895">
                  <a:moveTo>
                    <a:pt x="27676" y="29337"/>
                  </a:moveTo>
                  <a:lnTo>
                    <a:pt x="18199" y="29337"/>
                  </a:lnTo>
                  <a:lnTo>
                    <a:pt x="18770" y="29972"/>
                  </a:lnTo>
                  <a:lnTo>
                    <a:pt x="18770" y="31623"/>
                  </a:lnTo>
                  <a:lnTo>
                    <a:pt x="19329" y="32131"/>
                  </a:lnTo>
                  <a:lnTo>
                    <a:pt x="19329" y="32639"/>
                  </a:lnTo>
                  <a:lnTo>
                    <a:pt x="26720" y="48260"/>
                  </a:lnTo>
                  <a:lnTo>
                    <a:pt x="38100" y="48768"/>
                  </a:lnTo>
                  <a:lnTo>
                    <a:pt x="27676" y="29337"/>
                  </a:lnTo>
                  <a:close/>
                </a:path>
                <a:path w="38100" h="48895">
                  <a:moveTo>
                    <a:pt x="11937" y="1651"/>
                  </a:moveTo>
                  <a:lnTo>
                    <a:pt x="1142" y="2159"/>
                  </a:lnTo>
                  <a:lnTo>
                    <a:pt x="12509" y="24384"/>
                  </a:lnTo>
                  <a:lnTo>
                    <a:pt x="0" y="47117"/>
                  </a:lnTo>
                  <a:lnTo>
                    <a:pt x="10236" y="47625"/>
                  </a:lnTo>
                  <a:lnTo>
                    <a:pt x="17627" y="32639"/>
                  </a:lnTo>
                  <a:lnTo>
                    <a:pt x="17627" y="31623"/>
                  </a:lnTo>
                  <a:lnTo>
                    <a:pt x="18199" y="30987"/>
                  </a:lnTo>
                  <a:lnTo>
                    <a:pt x="18199" y="29337"/>
                  </a:lnTo>
                  <a:lnTo>
                    <a:pt x="27676" y="29337"/>
                  </a:lnTo>
                  <a:lnTo>
                    <a:pt x="25018" y="24384"/>
                  </a:lnTo>
                  <a:lnTo>
                    <a:pt x="27885" y="18796"/>
                  </a:lnTo>
                  <a:lnTo>
                    <a:pt x="18770" y="18796"/>
                  </a:lnTo>
                  <a:lnTo>
                    <a:pt x="18770" y="17780"/>
                  </a:lnTo>
                  <a:lnTo>
                    <a:pt x="18199" y="17780"/>
                  </a:lnTo>
                  <a:lnTo>
                    <a:pt x="18199" y="16129"/>
                  </a:lnTo>
                  <a:lnTo>
                    <a:pt x="17627" y="16129"/>
                  </a:lnTo>
                  <a:lnTo>
                    <a:pt x="17627" y="14986"/>
                  </a:lnTo>
                  <a:lnTo>
                    <a:pt x="11937" y="1651"/>
                  </a:lnTo>
                  <a:close/>
                </a:path>
                <a:path w="38100" h="48895">
                  <a:moveTo>
                    <a:pt x="37528" y="0"/>
                  </a:moveTo>
                  <a:lnTo>
                    <a:pt x="26720" y="508"/>
                  </a:lnTo>
                  <a:lnTo>
                    <a:pt x="19900" y="14986"/>
                  </a:lnTo>
                  <a:lnTo>
                    <a:pt x="19900" y="16129"/>
                  </a:lnTo>
                  <a:lnTo>
                    <a:pt x="19329" y="16637"/>
                  </a:lnTo>
                  <a:lnTo>
                    <a:pt x="19329" y="18287"/>
                  </a:lnTo>
                  <a:lnTo>
                    <a:pt x="18770" y="18287"/>
                  </a:lnTo>
                  <a:lnTo>
                    <a:pt x="18770" y="18796"/>
                  </a:lnTo>
                  <a:lnTo>
                    <a:pt x="27885" y="18796"/>
                  </a:lnTo>
                  <a:lnTo>
                    <a:pt x="37528" y="0"/>
                  </a:lnTo>
                  <a:close/>
                </a:path>
              </a:pathLst>
            </a:custGeom>
            <a:solidFill>
              <a:srgbClr val="0086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3816" y="4681727"/>
              <a:ext cx="108585" cy="139065"/>
            </a:xfrm>
            <a:custGeom>
              <a:avLst/>
              <a:gdLst/>
              <a:ahLst/>
              <a:cxnLst/>
              <a:rect l="l" t="t" r="r" b="b"/>
              <a:pathLst>
                <a:path w="108584" h="139064">
                  <a:moveTo>
                    <a:pt x="108203" y="0"/>
                  </a:moveTo>
                  <a:lnTo>
                    <a:pt x="15989" y="47879"/>
                  </a:lnTo>
                  <a:lnTo>
                    <a:pt x="0" y="138684"/>
                  </a:lnTo>
                  <a:lnTo>
                    <a:pt x="108203" y="138684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AB28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21436" y="4658868"/>
              <a:ext cx="99060" cy="68580"/>
            </a:xfrm>
            <a:custGeom>
              <a:avLst/>
              <a:gdLst/>
              <a:ahLst/>
              <a:cxnLst/>
              <a:rect l="l" t="t" r="r" b="b"/>
              <a:pathLst>
                <a:path w="99059" h="68579">
                  <a:moveTo>
                    <a:pt x="86829" y="0"/>
                  </a:moveTo>
                  <a:lnTo>
                    <a:pt x="0" y="45338"/>
                  </a:lnTo>
                  <a:lnTo>
                    <a:pt x="12230" y="68579"/>
                  </a:lnTo>
                  <a:lnTo>
                    <a:pt x="99059" y="23240"/>
                  </a:lnTo>
                  <a:lnTo>
                    <a:pt x="868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47644" y="5480303"/>
              <a:ext cx="8510270" cy="548640"/>
            </a:xfrm>
            <a:custGeom>
              <a:avLst/>
              <a:gdLst/>
              <a:ahLst/>
              <a:cxnLst/>
              <a:rect l="l" t="t" r="r" b="b"/>
              <a:pathLst>
                <a:path w="8510270" h="548639">
                  <a:moveTo>
                    <a:pt x="8510016" y="0"/>
                  </a:moveTo>
                  <a:lnTo>
                    <a:pt x="0" y="0"/>
                  </a:lnTo>
                  <a:lnTo>
                    <a:pt x="0" y="548640"/>
                  </a:lnTo>
                  <a:lnTo>
                    <a:pt x="8510016" y="548640"/>
                  </a:lnTo>
                  <a:lnTo>
                    <a:pt x="85100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380613" y="5524601"/>
            <a:ext cx="63677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egoe UI"/>
                <a:cs typeface="Segoe UI"/>
              </a:rPr>
              <a:t>Must support </a:t>
            </a:r>
            <a:r>
              <a:rPr sz="1400" spc="-5" dirty="0">
                <a:latin typeface="Segoe UI"/>
                <a:cs typeface="Segoe UI"/>
              </a:rPr>
              <a:t>multiple analytic </a:t>
            </a:r>
            <a:r>
              <a:rPr sz="1400" dirty="0">
                <a:latin typeface="Segoe UI"/>
                <a:cs typeface="Segoe UI"/>
              </a:rPr>
              <a:t>frameworks—Batch, </a:t>
            </a:r>
            <a:r>
              <a:rPr sz="1400" spc="-5" dirty="0">
                <a:latin typeface="Segoe UI"/>
                <a:cs typeface="Segoe UI"/>
              </a:rPr>
              <a:t>Real-time, </a:t>
            </a:r>
            <a:r>
              <a:rPr sz="1400" spc="-10" dirty="0">
                <a:latin typeface="Segoe UI"/>
                <a:cs typeface="Segoe UI"/>
              </a:rPr>
              <a:t>Streaming, </a:t>
            </a:r>
            <a:r>
              <a:rPr sz="1400" dirty="0">
                <a:latin typeface="Segoe UI"/>
                <a:cs typeface="Segoe UI"/>
              </a:rPr>
              <a:t>ML </a:t>
            </a:r>
            <a:r>
              <a:rPr sz="1400" spc="-5" dirty="0">
                <a:latin typeface="Segoe UI"/>
                <a:cs typeface="Segoe UI"/>
              </a:rPr>
              <a:t>etc.  </a:t>
            </a:r>
            <a:r>
              <a:rPr sz="1400" dirty="0">
                <a:latin typeface="Segoe UI"/>
                <a:cs typeface="Segoe UI"/>
              </a:rPr>
              <a:t>No one analytic framework can work for all data and </a:t>
            </a:r>
            <a:r>
              <a:rPr sz="1400" spc="-5" dirty="0">
                <a:latin typeface="Segoe UI"/>
                <a:cs typeface="Segoe UI"/>
              </a:rPr>
              <a:t>all </a:t>
            </a:r>
            <a:r>
              <a:rPr sz="1400" dirty="0">
                <a:latin typeface="Segoe UI"/>
                <a:cs typeface="Segoe UI"/>
              </a:rPr>
              <a:t>types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-15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analysis.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0" y="3771900"/>
            <a:ext cx="3248025" cy="2257425"/>
            <a:chOff x="0" y="3771900"/>
            <a:chExt cx="3248025" cy="2257425"/>
          </a:xfrm>
        </p:grpSpPr>
        <p:sp>
          <p:nvSpPr>
            <p:cNvPr id="34" name="object 34"/>
            <p:cNvSpPr/>
            <p:nvPr/>
          </p:nvSpPr>
          <p:spPr>
            <a:xfrm>
              <a:off x="0" y="3771899"/>
              <a:ext cx="3248025" cy="2257425"/>
            </a:xfrm>
            <a:custGeom>
              <a:avLst/>
              <a:gdLst/>
              <a:ahLst/>
              <a:cxnLst/>
              <a:rect l="l" t="t" r="r" b="b"/>
              <a:pathLst>
                <a:path w="3248025" h="2257425">
                  <a:moveTo>
                    <a:pt x="3247644" y="1708404"/>
                  </a:moveTo>
                  <a:lnTo>
                    <a:pt x="0" y="1708404"/>
                  </a:lnTo>
                  <a:lnTo>
                    <a:pt x="0" y="2257044"/>
                  </a:lnTo>
                  <a:lnTo>
                    <a:pt x="3247644" y="2257044"/>
                  </a:lnTo>
                  <a:lnTo>
                    <a:pt x="3247644" y="1708404"/>
                  </a:lnTo>
                  <a:close/>
                </a:path>
                <a:path w="3248025" h="2257425">
                  <a:moveTo>
                    <a:pt x="3247644" y="0"/>
                  </a:moveTo>
                  <a:lnTo>
                    <a:pt x="0" y="0"/>
                  </a:lnTo>
                  <a:lnTo>
                    <a:pt x="0" y="548640"/>
                  </a:lnTo>
                  <a:lnTo>
                    <a:pt x="3247644" y="548640"/>
                  </a:lnTo>
                  <a:lnTo>
                    <a:pt x="3247644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216" y="5516333"/>
              <a:ext cx="603504" cy="47879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68882" y="3907916"/>
            <a:ext cx="650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Details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247644" y="3771900"/>
            <a:ext cx="8510270" cy="548640"/>
          </a:xfrm>
          <a:custGeom>
            <a:avLst/>
            <a:gdLst/>
            <a:ahLst/>
            <a:cxnLst/>
            <a:rect l="l" t="t" r="r" b="b"/>
            <a:pathLst>
              <a:path w="8510270" h="548639">
                <a:moveTo>
                  <a:pt x="8510016" y="0"/>
                </a:moveTo>
                <a:lnTo>
                  <a:pt x="0" y="0"/>
                </a:lnTo>
                <a:lnTo>
                  <a:pt x="0" y="548639"/>
                </a:lnTo>
                <a:lnTo>
                  <a:pt x="8510016" y="548639"/>
                </a:lnTo>
                <a:lnTo>
                  <a:pt x="85100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376040" y="3923157"/>
            <a:ext cx="64363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egoe UI"/>
                <a:cs typeface="Segoe UI"/>
              </a:rPr>
              <a:t>Must be able </a:t>
            </a:r>
            <a:r>
              <a:rPr sz="1400" spc="-5" dirty="0">
                <a:latin typeface="Segoe UI"/>
                <a:cs typeface="Segoe UI"/>
              </a:rPr>
              <a:t>to </a:t>
            </a:r>
            <a:r>
              <a:rPr sz="1400" spc="-10" dirty="0">
                <a:latin typeface="Segoe UI"/>
                <a:cs typeface="Segoe UI"/>
              </a:rPr>
              <a:t>store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5" dirty="0">
                <a:latin typeface="Segoe UI"/>
                <a:cs typeface="Segoe UI"/>
              </a:rPr>
              <a:t>with all </a:t>
            </a:r>
            <a:r>
              <a:rPr sz="1400" dirty="0">
                <a:latin typeface="Segoe UI"/>
                <a:cs typeface="Segoe UI"/>
              </a:rPr>
              <a:t>details; </a:t>
            </a:r>
            <a:r>
              <a:rPr sz="1400" spc="-5" dirty="0">
                <a:latin typeface="Segoe UI"/>
                <a:cs typeface="Segoe UI"/>
              </a:rPr>
              <a:t>aggregation </a:t>
            </a:r>
            <a:r>
              <a:rPr sz="1400" dirty="0">
                <a:latin typeface="Segoe UI"/>
                <a:cs typeface="Segoe UI"/>
              </a:rPr>
              <a:t>may </a:t>
            </a:r>
            <a:r>
              <a:rPr sz="1400" spc="-5" dirty="0">
                <a:latin typeface="Segoe UI"/>
                <a:cs typeface="Segoe UI"/>
              </a:rPr>
              <a:t>lead to </a:t>
            </a:r>
            <a:r>
              <a:rPr sz="1400" dirty="0">
                <a:latin typeface="Segoe UI"/>
                <a:cs typeface="Segoe UI"/>
              </a:rPr>
              <a:t>loss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details.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0" y="3206495"/>
            <a:ext cx="3248025" cy="1061085"/>
            <a:chOff x="0" y="3206495"/>
            <a:chExt cx="3248025" cy="106108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372" y="3825239"/>
              <a:ext cx="393191" cy="44196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0" y="3206495"/>
              <a:ext cx="3248025" cy="548640"/>
            </a:xfrm>
            <a:custGeom>
              <a:avLst/>
              <a:gdLst/>
              <a:ahLst/>
              <a:cxnLst/>
              <a:rect l="l" t="t" r="r" b="b"/>
              <a:pathLst>
                <a:path w="3248025" h="548639">
                  <a:moveTo>
                    <a:pt x="3247644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3247644" y="548639"/>
                  </a:lnTo>
                  <a:lnTo>
                    <a:pt x="3247644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468882" y="3343148"/>
            <a:ext cx="11195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Throughput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247644" y="3206495"/>
            <a:ext cx="8510270" cy="548640"/>
          </a:xfrm>
          <a:custGeom>
            <a:avLst/>
            <a:gdLst/>
            <a:ahLst/>
            <a:cxnLst/>
            <a:rect l="l" t="t" r="r" b="b"/>
            <a:pathLst>
              <a:path w="8510270" h="548639">
                <a:moveTo>
                  <a:pt x="8510016" y="0"/>
                </a:moveTo>
                <a:lnTo>
                  <a:pt x="0" y="0"/>
                </a:lnTo>
                <a:lnTo>
                  <a:pt x="0" y="548639"/>
                </a:lnTo>
                <a:lnTo>
                  <a:pt x="8510016" y="548639"/>
                </a:lnTo>
                <a:lnTo>
                  <a:pt x="85100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380613" y="3358388"/>
            <a:ext cx="812863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Must </a:t>
            </a:r>
            <a:r>
              <a:rPr sz="1400" spc="-5" dirty="0">
                <a:latin typeface="Segoe UI"/>
                <a:cs typeface="Segoe UI"/>
              </a:rPr>
              <a:t>have high throughput </a:t>
            </a:r>
            <a:r>
              <a:rPr sz="1400" dirty="0">
                <a:latin typeface="Segoe UI"/>
                <a:cs typeface="Segoe UI"/>
              </a:rPr>
              <a:t>for </a:t>
            </a:r>
            <a:r>
              <a:rPr sz="1400" spc="-5" dirty="0">
                <a:latin typeface="Segoe UI"/>
                <a:cs typeface="Segoe UI"/>
              </a:rPr>
              <a:t>massively parallel processing </a:t>
            </a:r>
            <a:r>
              <a:rPr sz="1400" dirty="0">
                <a:latin typeface="Segoe UI"/>
                <a:cs typeface="Segoe UI"/>
              </a:rPr>
              <a:t>via frameworks such as Hadoop and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Spark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0" y="2638044"/>
            <a:ext cx="3248025" cy="1077595"/>
            <a:chOff x="0" y="2638044"/>
            <a:chExt cx="3248025" cy="1077595"/>
          </a:xfrm>
        </p:grpSpPr>
        <p:sp>
          <p:nvSpPr>
            <p:cNvPr id="46" name="object 46"/>
            <p:cNvSpPr/>
            <p:nvPr/>
          </p:nvSpPr>
          <p:spPr>
            <a:xfrm>
              <a:off x="490727" y="3675888"/>
              <a:ext cx="734695" cy="40005"/>
            </a:xfrm>
            <a:custGeom>
              <a:avLst/>
              <a:gdLst/>
              <a:ahLst/>
              <a:cxnLst/>
              <a:rect l="l" t="t" r="r" b="b"/>
              <a:pathLst>
                <a:path w="734694" h="40004">
                  <a:moveTo>
                    <a:pt x="37706" y="0"/>
                  </a:moveTo>
                  <a:lnTo>
                    <a:pt x="19227" y="0"/>
                  </a:lnTo>
                  <a:lnTo>
                    <a:pt x="11701" y="1579"/>
                  </a:lnTo>
                  <a:lnTo>
                    <a:pt x="5594" y="5873"/>
                  </a:lnTo>
                  <a:lnTo>
                    <a:pt x="1497" y="12215"/>
                  </a:lnTo>
                  <a:lnTo>
                    <a:pt x="0" y="19938"/>
                  </a:lnTo>
                  <a:lnTo>
                    <a:pt x="1497" y="27515"/>
                  </a:lnTo>
                  <a:lnTo>
                    <a:pt x="5594" y="33781"/>
                  </a:lnTo>
                  <a:lnTo>
                    <a:pt x="11701" y="38048"/>
                  </a:lnTo>
                  <a:lnTo>
                    <a:pt x="19227" y="39624"/>
                  </a:lnTo>
                  <a:lnTo>
                    <a:pt x="715340" y="39624"/>
                  </a:lnTo>
                  <a:lnTo>
                    <a:pt x="722866" y="38048"/>
                  </a:lnTo>
                  <a:lnTo>
                    <a:pt x="728973" y="33781"/>
                  </a:lnTo>
                  <a:lnTo>
                    <a:pt x="733070" y="27515"/>
                  </a:lnTo>
                  <a:lnTo>
                    <a:pt x="734568" y="19938"/>
                  </a:lnTo>
                  <a:lnTo>
                    <a:pt x="37706" y="19938"/>
                  </a:lnTo>
                  <a:lnTo>
                    <a:pt x="37706" y="0"/>
                  </a:lnTo>
                  <a:close/>
                </a:path>
                <a:path w="734694" h="40004">
                  <a:moveTo>
                    <a:pt x="138633" y="0"/>
                  </a:moveTo>
                  <a:lnTo>
                    <a:pt x="55079" y="0"/>
                  </a:lnTo>
                  <a:lnTo>
                    <a:pt x="55079" y="19938"/>
                  </a:lnTo>
                  <a:lnTo>
                    <a:pt x="138633" y="19938"/>
                  </a:lnTo>
                  <a:lnTo>
                    <a:pt x="138633" y="0"/>
                  </a:lnTo>
                  <a:close/>
                </a:path>
                <a:path w="734694" h="40004">
                  <a:moveTo>
                    <a:pt x="171170" y="0"/>
                  </a:moveTo>
                  <a:lnTo>
                    <a:pt x="156375" y="0"/>
                  </a:lnTo>
                  <a:lnTo>
                    <a:pt x="156375" y="19938"/>
                  </a:lnTo>
                  <a:lnTo>
                    <a:pt x="171170" y="19938"/>
                  </a:lnTo>
                  <a:lnTo>
                    <a:pt x="171170" y="0"/>
                  </a:lnTo>
                  <a:close/>
                </a:path>
                <a:path w="734694" h="40004">
                  <a:moveTo>
                    <a:pt x="520890" y="0"/>
                  </a:moveTo>
                  <a:lnTo>
                    <a:pt x="465061" y="0"/>
                  </a:lnTo>
                  <a:lnTo>
                    <a:pt x="465061" y="19938"/>
                  </a:lnTo>
                  <a:lnTo>
                    <a:pt x="520890" y="19938"/>
                  </a:lnTo>
                  <a:lnTo>
                    <a:pt x="520890" y="0"/>
                  </a:lnTo>
                  <a:close/>
                </a:path>
                <a:path w="734694" h="40004">
                  <a:moveTo>
                    <a:pt x="618121" y="0"/>
                  </a:moveTo>
                  <a:lnTo>
                    <a:pt x="538264" y="0"/>
                  </a:lnTo>
                  <a:lnTo>
                    <a:pt x="538264" y="19938"/>
                  </a:lnTo>
                  <a:lnTo>
                    <a:pt x="618121" y="19938"/>
                  </a:lnTo>
                  <a:lnTo>
                    <a:pt x="618121" y="0"/>
                  </a:lnTo>
                  <a:close/>
                </a:path>
                <a:path w="734694" h="40004">
                  <a:moveTo>
                    <a:pt x="715340" y="0"/>
                  </a:moveTo>
                  <a:lnTo>
                    <a:pt x="708685" y="0"/>
                  </a:lnTo>
                  <a:lnTo>
                    <a:pt x="708685" y="19938"/>
                  </a:lnTo>
                  <a:lnTo>
                    <a:pt x="734568" y="19938"/>
                  </a:lnTo>
                  <a:lnTo>
                    <a:pt x="733070" y="12215"/>
                  </a:lnTo>
                  <a:lnTo>
                    <a:pt x="728973" y="5873"/>
                  </a:lnTo>
                  <a:lnTo>
                    <a:pt x="722866" y="1579"/>
                  </a:lnTo>
                  <a:lnTo>
                    <a:pt x="715340" y="0"/>
                  </a:lnTo>
                  <a:close/>
                </a:path>
                <a:path w="734694" h="40004">
                  <a:moveTo>
                    <a:pt x="678751" y="0"/>
                  </a:moveTo>
                  <a:lnTo>
                    <a:pt x="670242" y="0"/>
                  </a:lnTo>
                  <a:lnTo>
                    <a:pt x="670242" y="8636"/>
                  </a:lnTo>
                  <a:lnTo>
                    <a:pt x="678751" y="0"/>
                  </a:lnTo>
                  <a:close/>
                </a:path>
                <a:path w="734694" h="40004">
                  <a:moveTo>
                    <a:pt x="640664" y="0"/>
                  </a:moveTo>
                  <a:lnTo>
                    <a:pt x="635495" y="0"/>
                  </a:lnTo>
                  <a:lnTo>
                    <a:pt x="635495" y="5334"/>
                  </a:lnTo>
                  <a:lnTo>
                    <a:pt x="640664" y="0"/>
                  </a:lnTo>
                  <a:close/>
                </a:path>
              </a:pathLst>
            </a:custGeom>
            <a:solidFill>
              <a:srgbClr val="3E5D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827" y="3444240"/>
              <a:ext cx="132587" cy="25146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28828" y="3319271"/>
              <a:ext cx="597535" cy="376555"/>
            </a:xfrm>
            <a:custGeom>
              <a:avLst/>
              <a:gdLst/>
              <a:ahLst/>
              <a:cxnLst/>
              <a:rect l="l" t="t" r="r" b="b"/>
              <a:pathLst>
                <a:path w="597535" h="376554">
                  <a:moveTo>
                    <a:pt x="426720" y="0"/>
                  </a:moveTo>
                  <a:lnTo>
                    <a:pt x="134112" y="0"/>
                  </a:lnTo>
                  <a:lnTo>
                    <a:pt x="134112" y="202704"/>
                  </a:lnTo>
                  <a:lnTo>
                    <a:pt x="0" y="202704"/>
                  </a:lnTo>
                  <a:lnTo>
                    <a:pt x="0" y="231660"/>
                  </a:lnTo>
                  <a:lnTo>
                    <a:pt x="134112" y="231660"/>
                  </a:lnTo>
                  <a:lnTo>
                    <a:pt x="134112" y="376428"/>
                  </a:lnTo>
                  <a:lnTo>
                    <a:pt x="426720" y="376428"/>
                  </a:lnTo>
                  <a:lnTo>
                    <a:pt x="426720" y="0"/>
                  </a:lnTo>
                  <a:close/>
                </a:path>
                <a:path w="597535" h="376554">
                  <a:moveTo>
                    <a:pt x="499872" y="211848"/>
                  </a:moveTo>
                  <a:lnTo>
                    <a:pt x="483108" y="211848"/>
                  </a:lnTo>
                  <a:lnTo>
                    <a:pt x="483108" y="376428"/>
                  </a:lnTo>
                  <a:lnTo>
                    <a:pt x="499872" y="376428"/>
                  </a:lnTo>
                  <a:lnTo>
                    <a:pt x="499872" y="211848"/>
                  </a:lnTo>
                  <a:close/>
                </a:path>
                <a:path w="597535" h="376554">
                  <a:moveTo>
                    <a:pt x="597395" y="211848"/>
                  </a:moveTo>
                  <a:lnTo>
                    <a:pt x="580644" y="211848"/>
                  </a:lnTo>
                  <a:lnTo>
                    <a:pt x="580644" y="376428"/>
                  </a:lnTo>
                  <a:lnTo>
                    <a:pt x="597395" y="376428"/>
                  </a:lnTo>
                  <a:lnTo>
                    <a:pt x="597395" y="211848"/>
                  </a:lnTo>
                  <a:close/>
                </a:path>
              </a:pathLst>
            </a:custGeom>
            <a:solidFill>
              <a:srgbClr val="54D3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27532" y="3393948"/>
              <a:ext cx="111760" cy="26034"/>
            </a:xfrm>
            <a:custGeom>
              <a:avLst/>
              <a:gdLst/>
              <a:ahLst/>
              <a:cxnLst/>
              <a:rect l="l" t="t" r="r" b="b"/>
              <a:pathLst>
                <a:path w="111759" h="26035">
                  <a:moveTo>
                    <a:pt x="111252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11252" y="25908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009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0768" y="3319272"/>
              <a:ext cx="144780" cy="275590"/>
            </a:xfrm>
            <a:custGeom>
              <a:avLst/>
              <a:gdLst/>
              <a:ahLst/>
              <a:cxnLst/>
              <a:rect l="l" t="t" r="r" b="b"/>
              <a:pathLst>
                <a:path w="144780" h="275589">
                  <a:moveTo>
                    <a:pt x="144779" y="230886"/>
                  </a:moveTo>
                  <a:lnTo>
                    <a:pt x="94894" y="230886"/>
                  </a:lnTo>
                  <a:lnTo>
                    <a:pt x="144779" y="275589"/>
                  </a:lnTo>
                  <a:lnTo>
                    <a:pt x="144779" y="230886"/>
                  </a:lnTo>
                  <a:close/>
                </a:path>
                <a:path w="144780" h="275589">
                  <a:moveTo>
                    <a:pt x="144779" y="195706"/>
                  </a:moveTo>
                  <a:lnTo>
                    <a:pt x="126987" y="195706"/>
                  </a:lnTo>
                  <a:lnTo>
                    <a:pt x="126987" y="201802"/>
                  </a:lnTo>
                  <a:lnTo>
                    <a:pt x="144779" y="201802"/>
                  </a:lnTo>
                  <a:lnTo>
                    <a:pt x="144779" y="195706"/>
                  </a:lnTo>
                  <a:close/>
                </a:path>
                <a:path w="144780" h="275589">
                  <a:moveTo>
                    <a:pt x="144779" y="0"/>
                  </a:moveTo>
                  <a:lnTo>
                    <a:pt x="0" y="0"/>
                  </a:lnTo>
                  <a:lnTo>
                    <a:pt x="0" y="146938"/>
                  </a:lnTo>
                  <a:lnTo>
                    <a:pt x="17094" y="162432"/>
                  </a:lnTo>
                  <a:lnTo>
                    <a:pt x="17094" y="110362"/>
                  </a:lnTo>
                  <a:lnTo>
                    <a:pt x="144779" y="110362"/>
                  </a:lnTo>
                  <a:lnTo>
                    <a:pt x="144779" y="100837"/>
                  </a:lnTo>
                  <a:lnTo>
                    <a:pt x="17094" y="100837"/>
                  </a:lnTo>
                  <a:lnTo>
                    <a:pt x="17094" y="74802"/>
                  </a:lnTo>
                  <a:lnTo>
                    <a:pt x="144779" y="74802"/>
                  </a:lnTo>
                  <a:lnTo>
                    <a:pt x="144779" y="0"/>
                  </a:lnTo>
                  <a:close/>
                </a:path>
                <a:path w="144780" h="275589">
                  <a:moveTo>
                    <a:pt x="144779" y="110362"/>
                  </a:moveTo>
                  <a:lnTo>
                    <a:pt x="126987" y="110362"/>
                  </a:lnTo>
                  <a:lnTo>
                    <a:pt x="126987" y="117093"/>
                  </a:lnTo>
                  <a:lnTo>
                    <a:pt x="144779" y="117093"/>
                  </a:lnTo>
                  <a:lnTo>
                    <a:pt x="144779" y="110362"/>
                  </a:lnTo>
                  <a:close/>
                </a:path>
                <a:path w="144780" h="275589">
                  <a:moveTo>
                    <a:pt x="144779" y="74802"/>
                  </a:moveTo>
                  <a:lnTo>
                    <a:pt x="126987" y="74802"/>
                  </a:lnTo>
                  <a:lnTo>
                    <a:pt x="126987" y="100837"/>
                  </a:lnTo>
                  <a:lnTo>
                    <a:pt x="144779" y="100837"/>
                  </a:lnTo>
                  <a:lnTo>
                    <a:pt x="144779" y="74802"/>
                  </a:lnTo>
                  <a:close/>
                </a:path>
              </a:pathLst>
            </a:custGeom>
            <a:solidFill>
              <a:srgbClr val="4BB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768" y="3393948"/>
              <a:ext cx="144779" cy="30175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27532" y="3521963"/>
              <a:ext cx="299085" cy="29209"/>
            </a:xfrm>
            <a:custGeom>
              <a:avLst/>
              <a:gdLst/>
              <a:ahLst/>
              <a:cxnLst/>
              <a:rect l="l" t="t" r="r" b="b"/>
              <a:pathLst>
                <a:path w="299084" h="29210">
                  <a:moveTo>
                    <a:pt x="298703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298703" y="28955"/>
                  </a:lnTo>
                  <a:lnTo>
                    <a:pt x="298703" y="0"/>
                  </a:lnTo>
                  <a:close/>
                </a:path>
              </a:pathLst>
            </a:custGeom>
            <a:solidFill>
              <a:srgbClr val="54D3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9556" y="3521963"/>
              <a:ext cx="106680" cy="173990"/>
            </a:xfrm>
            <a:custGeom>
              <a:avLst/>
              <a:gdLst/>
              <a:ahLst/>
              <a:cxnLst/>
              <a:rect l="l" t="t" r="r" b="b"/>
              <a:pathLst>
                <a:path w="106680" h="173989">
                  <a:moveTo>
                    <a:pt x="106680" y="0"/>
                  </a:moveTo>
                  <a:lnTo>
                    <a:pt x="0" y="0"/>
                  </a:lnTo>
                  <a:lnTo>
                    <a:pt x="0" y="28968"/>
                  </a:lnTo>
                  <a:lnTo>
                    <a:pt x="0" y="173736"/>
                  </a:lnTo>
                  <a:lnTo>
                    <a:pt x="9144" y="173736"/>
                  </a:lnTo>
                  <a:lnTo>
                    <a:pt x="9144" y="28968"/>
                  </a:lnTo>
                  <a:lnTo>
                    <a:pt x="99060" y="28968"/>
                  </a:lnTo>
                  <a:lnTo>
                    <a:pt x="99060" y="167640"/>
                  </a:lnTo>
                  <a:lnTo>
                    <a:pt x="106680" y="158877"/>
                  </a:lnTo>
                  <a:lnTo>
                    <a:pt x="106680" y="28968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44AA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18616" y="3671316"/>
              <a:ext cx="43180" cy="24765"/>
            </a:xfrm>
            <a:custGeom>
              <a:avLst/>
              <a:gdLst/>
              <a:ahLst/>
              <a:cxnLst/>
              <a:rect l="l" t="t" r="r" b="b"/>
              <a:pathLst>
                <a:path w="43180" h="24764">
                  <a:moveTo>
                    <a:pt x="42671" y="0"/>
                  </a:moveTo>
                  <a:lnTo>
                    <a:pt x="18389" y="0"/>
                  </a:lnTo>
                  <a:lnTo>
                    <a:pt x="0" y="18795"/>
                  </a:lnTo>
                  <a:lnTo>
                    <a:pt x="0" y="24383"/>
                  </a:lnTo>
                  <a:lnTo>
                    <a:pt x="42671" y="24383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36903" y="3512819"/>
              <a:ext cx="24765" cy="158750"/>
            </a:xfrm>
            <a:custGeom>
              <a:avLst/>
              <a:gdLst/>
              <a:ahLst/>
              <a:cxnLst/>
              <a:rect l="l" t="t" r="r" b="b"/>
              <a:pathLst>
                <a:path w="24765" h="158750">
                  <a:moveTo>
                    <a:pt x="24384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24384" y="158495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50619" y="3671316"/>
              <a:ext cx="10795" cy="24765"/>
            </a:xfrm>
            <a:custGeom>
              <a:avLst/>
              <a:gdLst/>
              <a:ahLst/>
              <a:cxnLst/>
              <a:rect l="l" t="t" r="r" b="b"/>
              <a:pathLst>
                <a:path w="10794" h="24764">
                  <a:moveTo>
                    <a:pt x="10668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5664" y="24383"/>
                  </a:lnTo>
                  <a:lnTo>
                    <a:pt x="5664" y="18795"/>
                  </a:lnTo>
                  <a:lnTo>
                    <a:pt x="10668" y="13207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CC9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50619" y="3518916"/>
              <a:ext cx="10795" cy="152400"/>
            </a:xfrm>
            <a:custGeom>
              <a:avLst/>
              <a:gdLst/>
              <a:ahLst/>
              <a:cxnLst/>
              <a:rect l="l" t="t" r="r" b="b"/>
              <a:pathLst>
                <a:path w="10794" h="152400">
                  <a:moveTo>
                    <a:pt x="10668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0668" y="15239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1A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75003" y="3512819"/>
              <a:ext cx="24765" cy="158750"/>
            </a:xfrm>
            <a:custGeom>
              <a:avLst/>
              <a:gdLst/>
              <a:ahLst/>
              <a:cxnLst/>
              <a:rect l="l" t="t" r="r" b="b"/>
              <a:pathLst>
                <a:path w="24765" h="158750">
                  <a:moveTo>
                    <a:pt x="24384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24384" y="158495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55191" y="3671316"/>
              <a:ext cx="44450" cy="24765"/>
            </a:xfrm>
            <a:custGeom>
              <a:avLst/>
              <a:gdLst/>
              <a:ahLst/>
              <a:cxnLst/>
              <a:rect l="l" t="t" r="r" b="b"/>
              <a:pathLst>
                <a:path w="44450" h="24764">
                  <a:moveTo>
                    <a:pt x="44196" y="0"/>
                  </a:moveTo>
                  <a:lnTo>
                    <a:pt x="19088" y="0"/>
                  </a:lnTo>
                  <a:lnTo>
                    <a:pt x="0" y="18795"/>
                  </a:lnTo>
                  <a:lnTo>
                    <a:pt x="0" y="24383"/>
                  </a:lnTo>
                  <a:lnTo>
                    <a:pt x="44196" y="24383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87196" y="3518916"/>
              <a:ext cx="12700" cy="152400"/>
            </a:xfrm>
            <a:custGeom>
              <a:avLst/>
              <a:gdLst/>
              <a:ahLst/>
              <a:cxnLst/>
              <a:rect l="l" t="t" r="r" b="b"/>
              <a:pathLst>
                <a:path w="12700" h="152400">
                  <a:moveTo>
                    <a:pt x="12191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2191" y="152399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001A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87196" y="3671316"/>
              <a:ext cx="12700" cy="24765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12191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12191" y="24383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CC9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1227" y="3339084"/>
              <a:ext cx="111760" cy="35560"/>
            </a:xfrm>
            <a:custGeom>
              <a:avLst/>
              <a:gdLst/>
              <a:ahLst/>
              <a:cxnLst/>
              <a:rect l="l" t="t" r="r" b="b"/>
              <a:pathLst>
                <a:path w="111759" h="35560">
                  <a:moveTo>
                    <a:pt x="111251" y="0"/>
                  </a:moveTo>
                  <a:lnTo>
                    <a:pt x="0" y="0"/>
                  </a:lnTo>
                  <a:lnTo>
                    <a:pt x="0" y="35051"/>
                  </a:lnTo>
                  <a:lnTo>
                    <a:pt x="111251" y="35051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007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1227" y="3339084"/>
              <a:ext cx="9525" cy="35560"/>
            </a:xfrm>
            <a:custGeom>
              <a:avLst/>
              <a:gdLst/>
              <a:ahLst/>
              <a:cxnLst/>
              <a:rect l="l" t="t" r="r" b="b"/>
              <a:pathLst>
                <a:path w="9525" h="35560">
                  <a:moveTo>
                    <a:pt x="9143" y="0"/>
                  </a:moveTo>
                  <a:lnTo>
                    <a:pt x="0" y="0"/>
                  </a:lnTo>
                  <a:lnTo>
                    <a:pt x="0" y="35051"/>
                  </a:lnTo>
                  <a:lnTo>
                    <a:pt x="9143" y="35051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9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0580" y="3649979"/>
              <a:ext cx="45720" cy="30480"/>
            </a:xfrm>
            <a:custGeom>
              <a:avLst/>
              <a:gdLst/>
              <a:ahLst/>
              <a:cxnLst/>
              <a:rect l="l" t="t" r="r" b="b"/>
              <a:pathLst>
                <a:path w="45719" h="30479">
                  <a:moveTo>
                    <a:pt x="45720" y="28956"/>
                  </a:moveTo>
                  <a:lnTo>
                    <a:pt x="0" y="28956"/>
                  </a:lnTo>
                  <a:lnTo>
                    <a:pt x="0" y="30480"/>
                  </a:lnTo>
                  <a:lnTo>
                    <a:pt x="45720" y="30480"/>
                  </a:lnTo>
                  <a:lnTo>
                    <a:pt x="45720" y="28956"/>
                  </a:lnTo>
                  <a:close/>
                </a:path>
                <a:path w="45719" h="30479">
                  <a:moveTo>
                    <a:pt x="45720" y="16764"/>
                  </a:moveTo>
                  <a:lnTo>
                    <a:pt x="0" y="16764"/>
                  </a:lnTo>
                  <a:lnTo>
                    <a:pt x="0" y="18288"/>
                  </a:lnTo>
                  <a:lnTo>
                    <a:pt x="45720" y="18288"/>
                  </a:lnTo>
                  <a:lnTo>
                    <a:pt x="45720" y="16764"/>
                  </a:lnTo>
                  <a:close/>
                </a:path>
                <a:path w="45719" h="30479">
                  <a:moveTo>
                    <a:pt x="45720" y="6096"/>
                  </a:moveTo>
                  <a:lnTo>
                    <a:pt x="0" y="6096"/>
                  </a:lnTo>
                  <a:lnTo>
                    <a:pt x="0" y="7620"/>
                  </a:lnTo>
                  <a:lnTo>
                    <a:pt x="45720" y="7620"/>
                  </a:lnTo>
                  <a:lnTo>
                    <a:pt x="45720" y="6096"/>
                  </a:lnTo>
                  <a:close/>
                </a:path>
                <a:path w="45719" h="30479">
                  <a:moveTo>
                    <a:pt x="45720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45720" y="1524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7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1227" y="3386327"/>
              <a:ext cx="30480" cy="36830"/>
            </a:xfrm>
            <a:custGeom>
              <a:avLst/>
              <a:gdLst/>
              <a:ahLst/>
              <a:cxnLst/>
              <a:rect l="l" t="t" r="r" b="b"/>
              <a:pathLst>
                <a:path w="30479" h="36829">
                  <a:moveTo>
                    <a:pt x="30479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30479" y="3657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9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02564" y="3386327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39">
                  <a:moveTo>
                    <a:pt x="9144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9144" y="36576"/>
                  </a:lnTo>
                  <a:lnTo>
                    <a:pt x="9144" y="0"/>
                  </a:lnTo>
                  <a:close/>
                </a:path>
                <a:path w="70484" h="53339">
                  <a:moveTo>
                    <a:pt x="21336" y="0"/>
                  </a:moveTo>
                  <a:lnTo>
                    <a:pt x="19812" y="0"/>
                  </a:lnTo>
                  <a:lnTo>
                    <a:pt x="19812" y="35052"/>
                  </a:lnTo>
                  <a:lnTo>
                    <a:pt x="21336" y="35052"/>
                  </a:lnTo>
                  <a:lnTo>
                    <a:pt x="21336" y="0"/>
                  </a:lnTo>
                  <a:close/>
                </a:path>
                <a:path w="70484" h="53339">
                  <a:moveTo>
                    <a:pt x="27432" y="0"/>
                  </a:moveTo>
                  <a:lnTo>
                    <a:pt x="25908" y="0"/>
                  </a:lnTo>
                  <a:lnTo>
                    <a:pt x="25908" y="35052"/>
                  </a:lnTo>
                  <a:lnTo>
                    <a:pt x="27432" y="35052"/>
                  </a:lnTo>
                  <a:lnTo>
                    <a:pt x="27432" y="0"/>
                  </a:lnTo>
                  <a:close/>
                </a:path>
                <a:path w="70484" h="53339">
                  <a:moveTo>
                    <a:pt x="32004" y="44958"/>
                  </a:moveTo>
                  <a:lnTo>
                    <a:pt x="29248" y="42672"/>
                  </a:lnTo>
                  <a:lnTo>
                    <a:pt x="19812" y="42672"/>
                  </a:lnTo>
                  <a:lnTo>
                    <a:pt x="19812" y="53340"/>
                  </a:lnTo>
                  <a:lnTo>
                    <a:pt x="29248" y="53340"/>
                  </a:lnTo>
                  <a:lnTo>
                    <a:pt x="32004" y="51054"/>
                  </a:lnTo>
                  <a:lnTo>
                    <a:pt x="32004" y="44958"/>
                  </a:lnTo>
                  <a:close/>
                </a:path>
                <a:path w="70484" h="53339">
                  <a:moveTo>
                    <a:pt x="33528" y="0"/>
                  </a:moveTo>
                  <a:lnTo>
                    <a:pt x="32004" y="0"/>
                  </a:lnTo>
                  <a:lnTo>
                    <a:pt x="32004" y="35052"/>
                  </a:lnTo>
                  <a:lnTo>
                    <a:pt x="33528" y="35052"/>
                  </a:lnTo>
                  <a:lnTo>
                    <a:pt x="33528" y="0"/>
                  </a:lnTo>
                  <a:close/>
                </a:path>
                <a:path w="70484" h="53339">
                  <a:moveTo>
                    <a:pt x="39624" y="0"/>
                  </a:moveTo>
                  <a:lnTo>
                    <a:pt x="38100" y="0"/>
                  </a:lnTo>
                  <a:lnTo>
                    <a:pt x="38100" y="35052"/>
                  </a:lnTo>
                  <a:lnTo>
                    <a:pt x="39624" y="35052"/>
                  </a:lnTo>
                  <a:lnTo>
                    <a:pt x="39624" y="0"/>
                  </a:lnTo>
                  <a:close/>
                </a:path>
                <a:path w="70484" h="53339">
                  <a:moveTo>
                    <a:pt x="45707" y="0"/>
                  </a:moveTo>
                  <a:lnTo>
                    <a:pt x="44196" y="0"/>
                  </a:lnTo>
                  <a:lnTo>
                    <a:pt x="44196" y="35052"/>
                  </a:lnTo>
                  <a:lnTo>
                    <a:pt x="45707" y="35052"/>
                  </a:lnTo>
                  <a:lnTo>
                    <a:pt x="45707" y="0"/>
                  </a:lnTo>
                  <a:close/>
                </a:path>
                <a:path w="70484" h="53339">
                  <a:moveTo>
                    <a:pt x="50292" y="44958"/>
                  </a:moveTo>
                  <a:lnTo>
                    <a:pt x="47879" y="42672"/>
                  </a:lnTo>
                  <a:lnTo>
                    <a:pt x="39624" y="42672"/>
                  </a:lnTo>
                  <a:lnTo>
                    <a:pt x="39624" y="53340"/>
                  </a:lnTo>
                  <a:lnTo>
                    <a:pt x="47879" y="53340"/>
                  </a:lnTo>
                  <a:lnTo>
                    <a:pt x="50292" y="51054"/>
                  </a:lnTo>
                  <a:lnTo>
                    <a:pt x="50292" y="44958"/>
                  </a:lnTo>
                  <a:close/>
                </a:path>
                <a:path w="70484" h="53339">
                  <a:moveTo>
                    <a:pt x="51816" y="0"/>
                  </a:moveTo>
                  <a:lnTo>
                    <a:pt x="50292" y="0"/>
                  </a:lnTo>
                  <a:lnTo>
                    <a:pt x="50292" y="35052"/>
                  </a:lnTo>
                  <a:lnTo>
                    <a:pt x="51816" y="35052"/>
                  </a:lnTo>
                  <a:lnTo>
                    <a:pt x="51816" y="0"/>
                  </a:lnTo>
                  <a:close/>
                </a:path>
                <a:path w="70484" h="53339">
                  <a:moveTo>
                    <a:pt x="70104" y="44958"/>
                  </a:moveTo>
                  <a:lnTo>
                    <a:pt x="67691" y="42672"/>
                  </a:lnTo>
                  <a:lnTo>
                    <a:pt x="59436" y="42672"/>
                  </a:lnTo>
                  <a:lnTo>
                    <a:pt x="59436" y="53340"/>
                  </a:lnTo>
                  <a:lnTo>
                    <a:pt x="67691" y="53340"/>
                  </a:lnTo>
                  <a:lnTo>
                    <a:pt x="70104" y="51054"/>
                  </a:lnTo>
                  <a:lnTo>
                    <a:pt x="70104" y="44958"/>
                  </a:lnTo>
                  <a:close/>
                </a:path>
              </a:pathLst>
            </a:custGeom>
            <a:solidFill>
              <a:srgbClr val="007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5904" y="3429000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8280" y="0"/>
                  </a:moveTo>
                  <a:lnTo>
                    <a:pt x="2387" y="0"/>
                  </a:lnTo>
                  <a:lnTo>
                    <a:pt x="0" y="2412"/>
                  </a:lnTo>
                  <a:lnTo>
                    <a:pt x="0" y="5334"/>
                  </a:lnTo>
                  <a:lnTo>
                    <a:pt x="0" y="8254"/>
                  </a:lnTo>
                  <a:lnTo>
                    <a:pt x="2387" y="10667"/>
                  </a:lnTo>
                  <a:lnTo>
                    <a:pt x="8280" y="10667"/>
                  </a:lnTo>
                  <a:lnTo>
                    <a:pt x="10667" y="8254"/>
                  </a:lnTo>
                  <a:lnTo>
                    <a:pt x="10667" y="2412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009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8848" y="3474719"/>
              <a:ext cx="91440" cy="160020"/>
            </a:xfrm>
            <a:custGeom>
              <a:avLst/>
              <a:gdLst/>
              <a:ahLst/>
              <a:cxnLst/>
              <a:rect l="l" t="t" r="r" b="b"/>
              <a:pathLst>
                <a:path w="91440" h="160020">
                  <a:moveTo>
                    <a:pt x="45720" y="0"/>
                  </a:moveTo>
                  <a:lnTo>
                    <a:pt x="27914" y="3589"/>
                  </a:lnTo>
                  <a:lnTo>
                    <a:pt x="13382" y="13382"/>
                  </a:lnTo>
                  <a:lnTo>
                    <a:pt x="3589" y="27914"/>
                  </a:lnTo>
                  <a:lnTo>
                    <a:pt x="0" y="45719"/>
                  </a:lnTo>
                  <a:lnTo>
                    <a:pt x="0" y="160019"/>
                  </a:lnTo>
                  <a:lnTo>
                    <a:pt x="81025" y="160019"/>
                  </a:lnTo>
                  <a:lnTo>
                    <a:pt x="79921" y="99821"/>
                  </a:lnTo>
                  <a:lnTo>
                    <a:pt x="91439" y="99821"/>
                  </a:lnTo>
                  <a:lnTo>
                    <a:pt x="91439" y="42671"/>
                  </a:lnTo>
                  <a:lnTo>
                    <a:pt x="87119" y="25985"/>
                  </a:lnTo>
                  <a:lnTo>
                    <a:pt x="77223" y="12430"/>
                  </a:lnTo>
                  <a:lnTo>
                    <a:pt x="63006" y="3327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99516" y="3485387"/>
              <a:ext cx="70485" cy="73660"/>
            </a:xfrm>
            <a:custGeom>
              <a:avLst/>
              <a:gdLst/>
              <a:ahLst/>
              <a:cxnLst/>
              <a:rect l="l" t="t" r="r" b="b"/>
              <a:pathLst>
                <a:path w="70484" h="73660">
                  <a:moveTo>
                    <a:pt x="64008" y="69608"/>
                  </a:moveTo>
                  <a:lnTo>
                    <a:pt x="62649" y="68580"/>
                  </a:lnTo>
                  <a:lnTo>
                    <a:pt x="59270" y="68580"/>
                  </a:lnTo>
                  <a:lnTo>
                    <a:pt x="57912" y="69608"/>
                  </a:lnTo>
                  <a:lnTo>
                    <a:pt x="57912" y="70866"/>
                  </a:lnTo>
                  <a:lnTo>
                    <a:pt x="57912" y="72136"/>
                  </a:lnTo>
                  <a:lnTo>
                    <a:pt x="59270" y="73152"/>
                  </a:lnTo>
                  <a:lnTo>
                    <a:pt x="62649" y="73152"/>
                  </a:lnTo>
                  <a:lnTo>
                    <a:pt x="64008" y="72136"/>
                  </a:lnTo>
                  <a:lnTo>
                    <a:pt x="64008" y="69608"/>
                  </a:lnTo>
                  <a:close/>
                </a:path>
                <a:path w="70484" h="73660">
                  <a:moveTo>
                    <a:pt x="70104" y="34290"/>
                  </a:moveTo>
                  <a:lnTo>
                    <a:pt x="67348" y="20955"/>
                  </a:lnTo>
                  <a:lnTo>
                    <a:pt x="59829" y="10058"/>
                  </a:lnTo>
                  <a:lnTo>
                    <a:pt x="48691" y="2705"/>
                  </a:lnTo>
                  <a:lnTo>
                    <a:pt x="35052" y="0"/>
                  </a:lnTo>
                  <a:lnTo>
                    <a:pt x="21399" y="2705"/>
                  </a:lnTo>
                  <a:lnTo>
                    <a:pt x="10261" y="10058"/>
                  </a:lnTo>
                  <a:lnTo>
                    <a:pt x="2743" y="20955"/>
                  </a:lnTo>
                  <a:lnTo>
                    <a:pt x="0" y="34290"/>
                  </a:lnTo>
                  <a:lnTo>
                    <a:pt x="2743" y="47637"/>
                  </a:lnTo>
                  <a:lnTo>
                    <a:pt x="10261" y="58534"/>
                  </a:lnTo>
                  <a:lnTo>
                    <a:pt x="21399" y="65887"/>
                  </a:lnTo>
                  <a:lnTo>
                    <a:pt x="35052" y="68580"/>
                  </a:lnTo>
                  <a:lnTo>
                    <a:pt x="48691" y="65887"/>
                  </a:lnTo>
                  <a:lnTo>
                    <a:pt x="59829" y="58534"/>
                  </a:lnTo>
                  <a:lnTo>
                    <a:pt x="67348" y="47637"/>
                  </a:lnTo>
                  <a:lnTo>
                    <a:pt x="70104" y="34290"/>
                  </a:lnTo>
                  <a:close/>
                </a:path>
              </a:pathLst>
            </a:custGeom>
            <a:solidFill>
              <a:srgbClr val="54D3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22376" y="3500627"/>
              <a:ext cx="22860" cy="32384"/>
            </a:xfrm>
            <a:custGeom>
              <a:avLst/>
              <a:gdLst/>
              <a:ahLst/>
              <a:cxnLst/>
              <a:rect l="l" t="t" r="r" b="b"/>
              <a:pathLst>
                <a:path w="22859" h="32385">
                  <a:moveTo>
                    <a:pt x="17932" y="0"/>
                  </a:moveTo>
                  <a:lnTo>
                    <a:pt x="5270" y="0"/>
                  </a:lnTo>
                  <a:lnTo>
                    <a:pt x="0" y="5587"/>
                  </a:lnTo>
                  <a:lnTo>
                    <a:pt x="0" y="16383"/>
                  </a:lnTo>
                  <a:lnTo>
                    <a:pt x="2108" y="20066"/>
                  </a:lnTo>
                  <a:lnTo>
                    <a:pt x="7734" y="24130"/>
                  </a:lnTo>
                  <a:lnTo>
                    <a:pt x="7734" y="30480"/>
                  </a:lnTo>
                  <a:lnTo>
                    <a:pt x="11607" y="32004"/>
                  </a:lnTo>
                  <a:lnTo>
                    <a:pt x="11607" y="30480"/>
                  </a:lnTo>
                  <a:lnTo>
                    <a:pt x="15468" y="30480"/>
                  </a:lnTo>
                  <a:lnTo>
                    <a:pt x="15468" y="24511"/>
                  </a:lnTo>
                  <a:lnTo>
                    <a:pt x="17589" y="22351"/>
                  </a:lnTo>
                  <a:lnTo>
                    <a:pt x="17932" y="22351"/>
                  </a:lnTo>
                  <a:lnTo>
                    <a:pt x="21107" y="20066"/>
                  </a:lnTo>
                  <a:lnTo>
                    <a:pt x="22859" y="16383"/>
                  </a:lnTo>
                  <a:lnTo>
                    <a:pt x="22859" y="5587"/>
                  </a:lnTo>
                  <a:lnTo>
                    <a:pt x="17932" y="0"/>
                  </a:lnTo>
                  <a:close/>
                </a:path>
                <a:path w="22859" h="32385">
                  <a:moveTo>
                    <a:pt x="15468" y="30480"/>
                  </a:moveTo>
                  <a:lnTo>
                    <a:pt x="11607" y="30480"/>
                  </a:lnTo>
                  <a:lnTo>
                    <a:pt x="11607" y="32004"/>
                  </a:lnTo>
                  <a:lnTo>
                    <a:pt x="15468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29996" y="3531107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536"/>
                  </a:lnTo>
                  <a:lnTo>
                    <a:pt x="0" y="6096"/>
                  </a:lnTo>
                  <a:lnTo>
                    <a:pt x="7620" y="6096"/>
                  </a:lnTo>
                  <a:lnTo>
                    <a:pt x="7620" y="12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31519" y="3537204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4571" y="0"/>
                  </a:moveTo>
                  <a:lnTo>
                    <a:pt x="0" y="0"/>
                  </a:lnTo>
                  <a:lnTo>
                    <a:pt x="761" y="1524"/>
                  </a:lnTo>
                  <a:lnTo>
                    <a:pt x="3809" y="15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81228" y="3386327"/>
              <a:ext cx="21590" cy="36830"/>
            </a:xfrm>
            <a:custGeom>
              <a:avLst/>
              <a:gdLst/>
              <a:ahLst/>
              <a:cxnLst/>
              <a:rect l="l" t="t" r="r" b="b"/>
              <a:pathLst>
                <a:path w="21590" h="36829">
                  <a:moveTo>
                    <a:pt x="21336" y="6096"/>
                  </a:moveTo>
                  <a:lnTo>
                    <a:pt x="15227" y="6096"/>
                  </a:lnTo>
                  <a:lnTo>
                    <a:pt x="15227" y="0"/>
                  </a:lnTo>
                  <a:lnTo>
                    <a:pt x="13716" y="0"/>
                  </a:lnTo>
                  <a:lnTo>
                    <a:pt x="13716" y="27432"/>
                  </a:lnTo>
                  <a:lnTo>
                    <a:pt x="7607" y="27432"/>
                  </a:lnTo>
                  <a:lnTo>
                    <a:pt x="7607" y="22860"/>
                  </a:lnTo>
                  <a:lnTo>
                    <a:pt x="13716" y="22860"/>
                  </a:lnTo>
                  <a:lnTo>
                    <a:pt x="13716" y="19824"/>
                  </a:lnTo>
                  <a:lnTo>
                    <a:pt x="7607" y="19824"/>
                  </a:lnTo>
                  <a:lnTo>
                    <a:pt x="7607" y="15240"/>
                  </a:lnTo>
                  <a:lnTo>
                    <a:pt x="13716" y="15240"/>
                  </a:lnTo>
                  <a:lnTo>
                    <a:pt x="13716" y="13716"/>
                  </a:lnTo>
                  <a:lnTo>
                    <a:pt x="7607" y="13716"/>
                  </a:lnTo>
                  <a:lnTo>
                    <a:pt x="7607" y="7620"/>
                  </a:lnTo>
                  <a:lnTo>
                    <a:pt x="13716" y="7620"/>
                  </a:lnTo>
                  <a:lnTo>
                    <a:pt x="13716" y="6096"/>
                  </a:lnTo>
                  <a:lnTo>
                    <a:pt x="7607" y="6096"/>
                  </a:lnTo>
                  <a:lnTo>
                    <a:pt x="7607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lnTo>
                    <a:pt x="0" y="7620"/>
                  </a:lnTo>
                  <a:lnTo>
                    <a:pt x="6096" y="7620"/>
                  </a:lnTo>
                  <a:lnTo>
                    <a:pt x="6096" y="13716"/>
                  </a:lnTo>
                  <a:lnTo>
                    <a:pt x="0" y="13716"/>
                  </a:lnTo>
                  <a:lnTo>
                    <a:pt x="0" y="15240"/>
                  </a:lnTo>
                  <a:lnTo>
                    <a:pt x="6096" y="15240"/>
                  </a:lnTo>
                  <a:lnTo>
                    <a:pt x="6096" y="19824"/>
                  </a:lnTo>
                  <a:lnTo>
                    <a:pt x="0" y="19824"/>
                  </a:lnTo>
                  <a:lnTo>
                    <a:pt x="0" y="22860"/>
                  </a:lnTo>
                  <a:lnTo>
                    <a:pt x="6096" y="22860"/>
                  </a:lnTo>
                  <a:lnTo>
                    <a:pt x="6096" y="27432"/>
                  </a:lnTo>
                  <a:lnTo>
                    <a:pt x="0" y="27432"/>
                  </a:lnTo>
                  <a:lnTo>
                    <a:pt x="0" y="28956"/>
                  </a:lnTo>
                  <a:lnTo>
                    <a:pt x="6096" y="28956"/>
                  </a:lnTo>
                  <a:lnTo>
                    <a:pt x="6096" y="36576"/>
                  </a:lnTo>
                  <a:lnTo>
                    <a:pt x="7607" y="36576"/>
                  </a:lnTo>
                  <a:lnTo>
                    <a:pt x="7607" y="28956"/>
                  </a:lnTo>
                  <a:lnTo>
                    <a:pt x="13716" y="28956"/>
                  </a:lnTo>
                  <a:lnTo>
                    <a:pt x="13716" y="36576"/>
                  </a:lnTo>
                  <a:lnTo>
                    <a:pt x="15227" y="36576"/>
                  </a:lnTo>
                  <a:lnTo>
                    <a:pt x="15227" y="28956"/>
                  </a:lnTo>
                  <a:lnTo>
                    <a:pt x="21336" y="28956"/>
                  </a:lnTo>
                  <a:lnTo>
                    <a:pt x="21336" y="27432"/>
                  </a:lnTo>
                  <a:lnTo>
                    <a:pt x="15227" y="27432"/>
                  </a:lnTo>
                  <a:lnTo>
                    <a:pt x="15227" y="22860"/>
                  </a:lnTo>
                  <a:lnTo>
                    <a:pt x="21336" y="22860"/>
                  </a:lnTo>
                  <a:lnTo>
                    <a:pt x="21336" y="19824"/>
                  </a:lnTo>
                  <a:lnTo>
                    <a:pt x="15227" y="19824"/>
                  </a:lnTo>
                  <a:lnTo>
                    <a:pt x="15227" y="15240"/>
                  </a:lnTo>
                  <a:lnTo>
                    <a:pt x="21336" y="15240"/>
                  </a:lnTo>
                  <a:lnTo>
                    <a:pt x="21336" y="13716"/>
                  </a:lnTo>
                  <a:lnTo>
                    <a:pt x="15227" y="13716"/>
                  </a:lnTo>
                  <a:lnTo>
                    <a:pt x="15227" y="7620"/>
                  </a:lnTo>
                  <a:lnTo>
                    <a:pt x="21336" y="7620"/>
                  </a:lnTo>
                  <a:lnTo>
                    <a:pt x="21336" y="6096"/>
                  </a:lnTo>
                  <a:close/>
                </a:path>
              </a:pathLst>
            </a:custGeom>
            <a:solidFill>
              <a:srgbClr val="007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97992" y="3349751"/>
              <a:ext cx="64135" cy="13970"/>
            </a:xfrm>
            <a:custGeom>
              <a:avLst/>
              <a:gdLst/>
              <a:ahLst/>
              <a:cxnLst/>
              <a:rect l="l" t="t" r="r" b="b"/>
              <a:pathLst>
                <a:path w="64134" h="13970">
                  <a:moveTo>
                    <a:pt x="35052" y="9906"/>
                  </a:moveTo>
                  <a:lnTo>
                    <a:pt x="33959" y="9144"/>
                  </a:lnTo>
                  <a:lnTo>
                    <a:pt x="1092" y="9144"/>
                  </a:lnTo>
                  <a:lnTo>
                    <a:pt x="0" y="9906"/>
                  </a:lnTo>
                  <a:lnTo>
                    <a:pt x="0" y="12573"/>
                  </a:lnTo>
                  <a:lnTo>
                    <a:pt x="1092" y="13716"/>
                  </a:lnTo>
                  <a:lnTo>
                    <a:pt x="32854" y="13716"/>
                  </a:lnTo>
                  <a:lnTo>
                    <a:pt x="33959" y="13716"/>
                  </a:lnTo>
                  <a:lnTo>
                    <a:pt x="35052" y="12573"/>
                  </a:lnTo>
                  <a:lnTo>
                    <a:pt x="35052" y="9906"/>
                  </a:lnTo>
                  <a:close/>
                </a:path>
                <a:path w="64134" h="13970">
                  <a:moveTo>
                    <a:pt x="64008" y="1143"/>
                  </a:moveTo>
                  <a:lnTo>
                    <a:pt x="62890" y="0"/>
                  </a:lnTo>
                  <a:lnTo>
                    <a:pt x="1117" y="0"/>
                  </a:lnTo>
                  <a:lnTo>
                    <a:pt x="0" y="1143"/>
                  </a:lnTo>
                  <a:lnTo>
                    <a:pt x="0" y="3429"/>
                  </a:lnTo>
                  <a:lnTo>
                    <a:pt x="1117" y="4572"/>
                  </a:lnTo>
                  <a:lnTo>
                    <a:pt x="61772" y="4572"/>
                  </a:lnTo>
                  <a:lnTo>
                    <a:pt x="62890" y="4572"/>
                  </a:lnTo>
                  <a:lnTo>
                    <a:pt x="64008" y="3429"/>
                  </a:lnTo>
                  <a:lnTo>
                    <a:pt x="64008" y="1143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17804" y="3428999"/>
              <a:ext cx="29209" cy="10795"/>
            </a:xfrm>
            <a:custGeom>
              <a:avLst/>
              <a:gdLst/>
              <a:ahLst/>
              <a:cxnLst/>
              <a:rect l="l" t="t" r="r" b="b"/>
              <a:pathLst>
                <a:path w="29209" h="10795">
                  <a:moveTo>
                    <a:pt x="10668" y="2413"/>
                  </a:moveTo>
                  <a:lnTo>
                    <a:pt x="8280" y="0"/>
                  </a:lnTo>
                  <a:lnTo>
                    <a:pt x="2387" y="0"/>
                  </a:lnTo>
                  <a:lnTo>
                    <a:pt x="0" y="2413"/>
                  </a:lnTo>
                  <a:lnTo>
                    <a:pt x="0" y="5334"/>
                  </a:lnTo>
                  <a:lnTo>
                    <a:pt x="0" y="8255"/>
                  </a:lnTo>
                  <a:lnTo>
                    <a:pt x="2387" y="10668"/>
                  </a:lnTo>
                  <a:lnTo>
                    <a:pt x="8280" y="10668"/>
                  </a:lnTo>
                  <a:lnTo>
                    <a:pt x="10668" y="8255"/>
                  </a:lnTo>
                  <a:lnTo>
                    <a:pt x="10668" y="2413"/>
                  </a:lnTo>
                  <a:close/>
                </a:path>
                <a:path w="29209" h="10795">
                  <a:moveTo>
                    <a:pt x="28956" y="2413"/>
                  </a:moveTo>
                  <a:lnTo>
                    <a:pt x="26911" y="0"/>
                  </a:lnTo>
                  <a:lnTo>
                    <a:pt x="21856" y="0"/>
                  </a:lnTo>
                  <a:lnTo>
                    <a:pt x="19812" y="2413"/>
                  </a:lnTo>
                  <a:lnTo>
                    <a:pt x="19812" y="5334"/>
                  </a:lnTo>
                  <a:lnTo>
                    <a:pt x="19812" y="8255"/>
                  </a:lnTo>
                  <a:lnTo>
                    <a:pt x="21856" y="10668"/>
                  </a:lnTo>
                  <a:lnTo>
                    <a:pt x="26911" y="10668"/>
                  </a:lnTo>
                  <a:lnTo>
                    <a:pt x="28956" y="8255"/>
                  </a:lnTo>
                  <a:lnTo>
                    <a:pt x="28956" y="2413"/>
                  </a:lnTo>
                  <a:close/>
                </a:path>
              </a:pathLst>
            </a:custGeom>
            <a:solidFill>
              <a:srgbClr val="009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20139" y="3337560"/>
              <a:ext cx="90170" cy="181610"/>
            </a:xfrm>
            <a:custGeom>
              <a:avLst/>
              <a:gdLst/>
              <a:ahLst/>
              <a:cxnLst/>
              <a:rect l="l" t="t" r="r" b="b"/>
              <a:pathLst>
                <a:path w="90169" h="181610">
                  <a:moveTo>
                    <a:pt x="89915" y="0"/>
                  </a:moveTo>
                  <a:lnTo>
                    <a:pt x="0" y="0"/>
                  </a:lnTo>
                  <a:lnTo>
                    <a:pt x="1485" y="32385"/>
                  </a:lnTo>
                  <a:lnTo>
                    <a:pt x="2930" y="48063"/>
                  </a:lnTo>
                  <a:lnTo>
                    <a:pt x="6108" y="59896"/>
                  </a:lnTo>
                  <a:lnTo>
                    <a:pt x="9286" y="67371"/>
                  </a:lnTo>
                  <a:lnTo>
                    <a:pt x="10731" y="69976"/>
                  </a:lnTo>
                  <a:lnTo>
                    <a:pt x="5541" y="89173"/>
                  </a:lnTo>
                  <a:lnTo>
                    <a:pt x="2779" y="115633"/>
                  </a:lnTo>
                  <a:lnTo>
                    <a:pt x="1682" y="143521"/>
                  </a:lnTo>
                  <a:lnTo>
                    <a:pt x="1485" y="167004"/>
                  </a:lnTo>
                  <a:lnTo>
                    <a:pt x="1485" y="181355"/>
                  </a:lnTo>
                  <a:lnTo>
                    <a:pt x="89915" y="181355"/>
                  </a:lnTo>
                  <a:lnTo>
                    <a:pt x="89690" y="168570"/>
                  </a:lnTo>
                  <a:lnTo>
                    <a:pt x="88668" y="139366"/>
                  </a:lnTo>
                  <a:lnTo>
                    <a:pt x="86326" y="107471"/>
                  </a:lnTo>
                  <a:lnTo>
                    <a:pt x="82143" y="86613"/>
                  </a:lnTo>
                  <a:lnTo>
                    <a:pt x="89915" y="86613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33856" y="3281171"/>
              <a:ext cx="43180" cy="56515"/>
            </a:xfrm>
            <a:custGeom>
              <a:avLst/>
              <a:gdLst/>
              <a:ahLst/>
              <a:cxnLst/>
              <a:rect l="l" t="t" r="r" b="b"/>
              <a:pathLst>
                <a:path w="43180" h="56514">
                  <a:moveTo>
                    <a:pt x="9144" y="21336"/>
                  </a:moveTo>
                  <a:lnTo>
                    <a:pt x="6324" y="0"/>
                  </a:lnTo>
                  <a:lnTo>
                    <a:pt x="1054" y="9525"/>
                  </a:lnTo>
                  <a:lnTo>
                    <a:pt x="0" y="21336"/>
                  </a:lnTo>
                  <a:lnTo>
                    <a:pt x="9144" y="21336"/>
                  </a:lnTo>
                  <a:close/>
                </a:path>
                <a:path w="43180" h="56514">
                  <a:moveTo>
                    <a:pt x="42672" y="33528"/>
                  </a:moveTo>
                  <a:lnTo>
                    <a:pt x="28740" y="33528"/>
                  </a:lnTo>
                  <a:lnTo>
                    <a:pt x="26035" y="27432"/>
                  </a:lnTo>
                  <a:lnTo>
                    <a:pt x="18288" y="30353"/>
                  </a:lnTo>
                  <a:lnTo>
                    <a:pt x="24485" y="32131"/>
                  </a:lnTo>
                  <a:lnTo>
                    <a:pt x="25641" y="38989"/>
                  </a:lnTo>
                  <a:lnTo>
                    <a:pt x="26035" y="43053"/>
                  </a:lnTo>
                  <a:lnTo>
                    <a:pt x="26035" y="56388"/>
                  </a:lnTo>
                  <a:lnTo>
                    <a:pt x="42672" y="56388"/>
                  </a:lnTo>
                  <a:lnTo>
                    <a:pt x="42672" y="33528"/>
                  </a:lnTo>
                  <a:close/>
                </a:path>
              </a:pathLst>
            </a:custGeom>
            <a:solidFill>
              <a:srgbClr val="FFFB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50619" y="328879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362" y="0"/>
                  </a:moveTo>
                  <a:lnTo>
                    <a:pt x="685" y="0"/>
                  </a:lnTo>
                  <a:lnTo>
                    <a:pt x="0" y="635"/>
                  </a:lnTo>
                  <a:lnTo>
                    <a:pt x="0" y="1524"/>
                  </a:lnTo>
                  <a:lnTo>
                    <a:pt x="0" y="2412"/>
                  </a:lnTo>
                  <a:lnTo>
                    <a:pt x="685" y="3048"/>
                  </a:lnTo>
                  <a:lnTo>
                    <a:pt x="2362" y="3048"/>
                  </a:lnTo>
                  <a:lnTo>
                    <a:pt x="3048" y="2412"/>
                  </a:lnTo>
                  <a:lnTo>
                    <a:pt x="3048" y="635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39952" y="3267456"/>
              <a:ext cx="43180" cy="59690"/>
            </a:xfrm>
            <a:custGeom>
              <a:avLst/>
              <a:gdLst/>
              <a:ahLst/>
              <a:cxnLst/>
              <a:rect l="l" t="t" r="r" b="b"/>
              <a:pathLst>
                <a:path w="43180" h="59689">
                  <a:moveTo>
                    <a:pt x="42671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6082" y="58050"/>
                  </a:lnTo>
                  <a:lnTo>
                    <a:pt x="29336" y="53308"/>
                  </a:lnTo>
                  <a:lnTo>
                    <a:pt x="38590" y="44326"/>
                  </a:lnTo>
                  <a:lnTo>
                    <a:pt x="42671" y="30226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FFFB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40320" y="3251352"/>
              <a:ext cx="57785" cy="76200"/>
            </a:xfrm>
            <a:custGeom>
              <a:avLst/>
              <a:gdLst/>
              <a:ahLst/>
              <a:cxnLst/>
              <a:rect l="l" t="t" r="r" b="b"/>
              <a:pathLst>
                <a:path w="57784" h="76200">
                  <a:moveTo>
                    <a:pt x="13347" y="38074"/>
                  </a:moveTo>
                  <a:lnTo>
                    <a:pt x="12661" y="37439"/>
                  </a:lnTo>
                  <a:lnTo>
                    <a:pt x="10985" y="37439"/>
                  </a:lnTo>
                  <a:lnTo>
                    <a:pt x="10299" y="38074"/>
                  </a:lnTo>
                  <a:lnTo>
                    <a:pt x="10299" y="38963"/>
                  </a:lnTo>
                  <a:lnTo>
                    <a:pt x="10299" y="39852"/>
                  </a:lnTo>
                  <a:lnTo>
                    <a:pt x="10985" y="40487"/>
                  </a:lnTo>
                  <a:lnTo>
                    <a:pt x="12661" y="40487"/>
                  </a:lnTo>
                  <a:lnTo>
                    <a:pt x="13347" y="39852"/>
                  </a:lnTo>
                  <a:lnTo>
                    <a:pt x="13347" y="38074"/>
                  </a:lnTo>
                  <a:close/>
                </a:path>
                <a:path w="57784" h="76200">
                  <a:moveTo>
                    <a:pt x="57543" y="15087"/>
                  </a:moveTo>
                  <a:lnTo>
                    <a:pt x="53060" y="11404"/>
                  </a:lnTo>
                  <a:lnTo>
                    <a:pt x="50596" y="9626"/>
                  </a:lnTo>
                  <a:lnTo>
                    <a:pt x="50076" y="9245"/>
                  </a:lnTo>
                  <a:lnTo>
                    <a:pt x="45961" y="8483"/>
                  </a:lnTo>
                  <a:lnTo>
                    <a:pt x="42227" y="9626"/>
                  </a:lnTo>
                  <a:lnTo>
                    <a:pt x="41846" y="7721"/>
                  </a:lnTo>
                  <a:lnTo>
                    <a:pt x="40728" y="6324"/>
                  </a:lnTo>
                  <a:lnTo>
                    <a:pt x="39230" y="5562"/>
                  </a:lnTo>
                  <a:lnTo>
                    <a:pt x="36995" y="4038"/>
                  </a:lnTo>
                  <a:lnTo>
                    <a:pt x="34747" y="3657"/>
                  </a:lnTo>
                  <a:lnTo>
                    <a:pt x="28778" y="3657"/>
                  </a:lnTo>
                  <a:lnTo>
                    <a:pt x="26911" y="3276"/>
                  </a:lnTo>
                  <a:lnTo>
                    <a:pt x="23914" y="1498"/>
                  </a:lnTo>
                  <a:lnTo>
                    <a:pt x="16192" y="0"/>
                  </a:lnTo>
                  <a:lnTo>
                    <a:pt x="8356" y="2590"/>
                  </a:lnTo>
                  <a:lnTo>
                    <a:pt x="2425" y="8216"/>
                  </a:lnTo>
                  <a:lnTo>
                    <a:pt x="381" y="15849"/>
                  </a:lnTo>
                  <a:lnTo>
                    <a:pt x="1879" y="22580"/>
                  </a:lnTo>
                  <a:lnTo>
                    <a:pt x="11963" y="26263"/>
                  </a:lnTo>
                  <a:lnTo>
                    <a:pt x="17945" y="26644"/>
                  </a:lnTo>
                  <a:lnTo>
                    <a:pt x="21678" y="27025"/>
                  </a:lnTo>
                  <a:lnTo>
                    <a:pt x="23914" y="26644"/>
                  </a:lnTo>
                  <a:lnTo>
                    <a:pt x="26162" y="27279"/>
                  </a:lnTo>
                  <a:lnTo>
                    <a:pt x="25768" y="32105"/>
                  </a:lnTo>
                  <a:lnTo>
                    <a:pt x="23634" y="42646"/>
                  </a:lnTo>
                  <a:lnTo>
                    <a:pt x="18275" y="53213"/>
                  </a:lnTo>
                  <a:lnTo>
                    <a:pt x="8229" y="58013"/>
                  </a:lnTo>
                  <a:lnTo>
                    <a:pt x="7099" y="50266"/>
                  </a:lnTo>
                  <a:lnTo>
                    <a:pt x="0" y="50266"/>
                  </a:lnTo>
                  <a:lnTo>
                    <a:pt x="0" y="75412"/>
                  </a:lnTo>
                  <a:lnTo>
                    <a:pt x="4724" y="76098"/>
                  </a:lnTo>
                  <a:lnTo>
                    <a:pt x="15125" y="75082"/>
                  </a:lnTo>
                  <a:lnTo>
                    <a:pt x="25527" y="67754"/>
                  </a:lnTo>
                  <a:lnTo>
                    <a:pt x="28054" y="58013"/>
                  </a:lnTo>
                  <a:lnTo>
                    <a:pt x="30264" y="49504"/>
                  </a:lnTo>
                  <a:lnTo>
                    <a:pt x="31013" y="36550"/>
                  </a:lnTo>
                  <a:lnTo>
                    <a:pt x="32156" y="42646"/>
                  </a:lnTo>
                  <a:lnTo>
                    <a:pt x="34378" y="51028"/>
                  </a:lnTo>
                  <a:lnTo>
                    <a:pt x="41478" y="55473"/>
                  </a:lnTo>
                  <a:lnTo>
                    <a:pt x="41846" y="55092"/>
                  </a:lnTo>
                  <a:lnTo>
                    <a:pt x="47828" y="52171"/>
                  </a:lnTo>
                  <a:lnTo>
                    <a:pt x="46329" y="46964"/>
                  </a:lnTo>
                  <a:lnTo>
                    <a:pt x="47078" y="41376"/>
                  </a:lnTo>
                  <a:lnTo>
                    <a:pt x="47459" y="37312"/>
                  </a:lnTo>
                  <a:lnTo>
                    <a:pt x="48158" y="36550"/>
                  </a:lnTo>
                  <a:lnTo>
                    <a:pt x="52324" y="32092"/>
                  </a:lnTo>
                  <a:lnTo>
                    <a:pt x="54559" y="28422"/>
                  </a:lnTo>
                  <a:lnTo>
                    <a:pt x="55524" y="26644"/>
                  </a:lnTo>
                  <a:lnTo>
                    <a:pt x="56794" y="24358"/>
                  </a:lnTo>
                  <a:lnTo>
                    <a:pt x="57543" y="15087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56132" y="3337559"/>
              <a:ext cx="185420" cy="86995"/>
            </a:xfrm>
            <a:custGeom>
              <a:avLst/>
              <a:gdLst/>
              <a:ahLst/>
              <a:cxnLst/>
              <a:rect l="l" t="t" r="r" b="b"/>
              <a:pathLst>
                <a:path w="185419" h="86995">
                  <a:moveTo>
                    <a:pt x="82296" y="11303"/>
                  </a:moveTo>
                  <a:lnTo>
                    <a:pt x="71818" y="2159"/>
                  </a:lnTo>
                  <a:lnTo>
                    <a:pt x="64719" y="0"/>
                  </a:lnTo>
                  <a:lnTo>
                    <a:pt x="3365" y="69977"/>
                  </a:lnTo>
                  <a:lnTo>
                    <a:pt x="368" y="72898"/>
                  </a:lnTo>
                  <a:lnTo>
                    <a:pt x="0" y="77343"/>
                  </a:lnTo>
                  <a:lnTo>
                    <a:pt x="1498" y="81026"/>
                  </a:lnTo>
                  <a:lnTo>
                    <a:pt x="3365" y="84709"/>
                  </a:lnTo>
                  <a:lnTo>
                    <a:pt x="7112" y="86868"/>
                  </a:lnTo>
                  <a:lnTo>
                    <a:pt x="11226" y="86868"/>
                  </a:lnTo>
                  <a:lnTo>
                    <a:pt x="58356" y="86487"/>
                  </a:lnTo>
                  <a:lnTo>
                    <a:pt x="57975" y="65913"/>
                  </a:lnTo>
                  <a:lnTo>
                    <a:pt x="34417" y="65913"/>
                  </a:lnTo>
                  <a:lnTo>
                    <a:pt x="82296" y="11303"/>
                  </a:lnTo>
                  <a:close/>
                </a:path>
                <a:path w="185419" h="86995">
                  <a:moveTo>
                    <a:pt x="185039" y="69875"/>
                  </a:moveTo>
                  <a:lnTo>
                    <a:pt x="181635" y="40386"/>
                  </a:lnTo>
                  <a:lnTo>
                    <a:pt x="164592" y="12433"/>
                  </a:lnTo>
                  <a:lnTo>
                    <a:pt x="154381" y="0"/>
                  </a:lnTo>
                  <a:lnTo>
                    <a:pt x="145935" y="48768"/>
                  </a:lnTo>
                  <a:lnTo>
                    <a:pt x="115824" y="73914"/>
                  </a:lnTo>
                  <a:lnTo>
                    <a:pt x="139687" y="86868"/>
                  </a:lnTo>
                  <a:lnTo>
                    <a:pt x="154381" y="86868"/>
                  </a:lnTo>
                  <a:lnTo>
                    <a:pt x="185039" y="69875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12519" y="3404616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90" h="20320">
                  <a:moveTo>
                    <a:pt x="16548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6548" y="19812"/>
                  </a:lnTo>
                  <a:lnTo>
                    <a:pt x="21336" y="15621"/>
                  </a:lnTo>
                  <a:lnTo>
                    <a:pt x="21336" y="4572"/>
                  </a:lnTo>
                  <a:lnTo>
                    <a:pt x="16548" y="0"/>
                  </a:lnTo>
                  <a:close/>
                </a:path>
              </a:pathLst>
            </a:custGeom>
            <a:solidFill>
              <a:srgbClr val="FFFB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21663" y="3351276"/>
              <a:ext cx="68580" cy="73660"/>
            </a:xfrm>
            <a:custGeom>
              <a:avLst/>
              <a:gdLst/>
              <a:ahLst/>
              <a:cxnLst/>
              <a:rect l="l" t="t" r="r" b="b"/>
              <a:pathLst>
                <a:path w="68580" h="73660">
                  <a:moveTo>
                    <a:pt x="27152" y="0"/>
                  </a:moveTo>
                  <a:lnTo>
                    <a:pt x="0" y="50673"/>
                  </a:lnTo>
                  <a:lnTo>
                    <a:pt x="41084" y="73151"/>
                  </a:lnTo>
                  <a:lnTo>
                    <a:pt x="68580" y="22860"/>
                  </a:lnTo>
                  <a:lnTo>
                    <a:pt x="27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53668" y="3282695"/>
              <a:ext cx="27940" cy="128270"/>
            </a:xfrm>
            <a:custGeom>
              <a:avLst/>
              <a:gdLst/>
              <a:ahLst/>
              <a:cxnLst/>
              <a:rect l="l" t="t" r="r" b="b"/>
              <a:pathLst>
                <a:path w="27940" h="128270">
                  <a:moveTo>
                    <a:pt x="25908" y="4191"/>
                  </a:moveTo>
                  <a:lnTo>
                    <a:pt x="22034" y="0"/>
                  </a:lnTo>
                  <a:lnTo>
                    <a:pt x="16764" y="0"/>
                  </a:lnTo>
                  <a:lnTo>
                    <a:pt x="16764" y="18288"/>
                  </a:lnTo>
                  <a:lnTo>
                    <a:pt x="22034" y="18288"/>
                  </a:lnTo>
                  <a:lnTo>
                    <a:pt x="25908" y="14478"/>
                  </a:lnTo>
                  <a:lnTo>
                    <a:pt x="25908" y="4191"/>
                  </a:lnTo>
                  <a:close/>
                </a:path>
                <a:path w="27940" h="128270">
                  <a:moveTo>
                    <a:pt x="27432" y="109982"/>
                  </a:moveTo>
                  <a:lnTo>
                    <a:pt x="17284" y="104648"/>
                  </a:lnTo>
                  <a:lnTo>
                    <a:pt x="12026" y="102108"/>
                  </a:lnTo>
                  <a:lnTo>
                    <a:pt x="5638" y="103886"/>
                  </a:lnTo>
                  <a:lnTo>
                    <a:pt x="2628" y="108966"/>
                  </a:lnTo>
                  <a:lnTo>
                    <a:pt x="0" y="113665"/>
                  </a:lnTo>
                  <a:lnTo>
                    <a:pt x="1879" y="120142"/>
                  </a:lnTo>
                  <a:lnTo>
                    <a:pt x="7137" y="122555"/>
                  </a:lnTo>
                  <a:lnTo>
                    <a:pt x="16916" y="128016"/>
                  </a:lnTo>
                  <a:lnTo>
                    <a:pt x="27432" y="109982"/>
                  </a:lnTo>
                  <a:close/>
                </a:path>
              </a:pathLst>
            </a:custGeom>
            <a:solidFill>
              <a:srgbClr val="FFFB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70432" y="3287268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80" h="9525">
                  <a:moveTo>
                    <a:pt x="246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2463" y="9144"/>
                  </a:lnTo>
                  <a:lnTo>
                    <a:pt x="4571" y="6985"/>
                  </a:lnTo>
                  <a:lnTo>
                    <a:pt x="4571" y="2159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D9D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06780" y="3436620"/>
              <a:ext cx="56515" cy="71755"/>
            </a:xfrm>
            <a:custGeom>
              <a:avLst/>
              <a:gdLst/>
              <a:ahLst/>
              <a:cxnLst/>
              <a:rect l="l" t="t" r="r" b="b"/>
              <a:pathLst>
                <a:path w="56515" h="71754">
                  <a:moveTo>
                    <a:pt x="56387" y="0"/>
                  </a:moveTo>
                  <a:lnTo>
                    <a:pt x="0" y="0"/>
                  </a:lnTo>
                  <a:lnTo>
                    <a:pt x="0" y="71627"/>
                  </a:lnTo>
                  <a:lnTo>
                    <a:pt x="56387" y="71627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6780" y="3436620"/>
              <a:ext cx="56515" cy="71755"/>
            </a:xfrm>
            <a:custGeom>
              <a:avLst/>
              <a:gdLst/>
              <a:ahLst/>
              <a:cxnLst/>
              <a:rect l="l" t="t" r="r" b="b"/>
              <a:pathLst>
                <a:path w="56515" h="71754">
                  <a:moveTo>
                    <a:pt x="56387" y="0"/>
                  </a:moveTo>
                  <a:lnTo>
                    <a:pt x="0" y="0"/>
                  </a:lnTo>
                  <a:lnTo>
                    <a:pt x="0" y="6603"/>
                  </a:lnTo>
                  <a:lnTo>
                    <a:pt x="49606" y="6603"/>
                  </a:lnTo>
                  <a:lnTo>
                    <a:pt x="49606" y="71627"/>
                  </a:lnTo>
                  <a:lnTo>
                    <a:pt x="56387" y="71627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00684" y="3442715"/>
              <a:ext cx="55244" cy="73660"/>
            </a:xfrm>
            <a:custGeom>
              <a:avLst/>
              <a:gdLst/>
              <a:ahLst/>
              <a:cxnLst/>
              <a:rect l="l" t="t" r="r" b="b"/>
              <a:pathLst>
                <a:path w="55244" h="73660">
                  <a:moveTo>
                    <a:pt x="54864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0" y="73152"/>
                  </a:lnTo>
                  <a:lnTo>
                    <a:pt x="54864" y="73152"/>
                  </a:lnTo>
                  <a:lnTo>
                    <a:pt x="54864" y="6096"/>
                  </a:lnTo>
                  <a:lnTo>
                    <a:pt x="54864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94588" y="3436619"/>
              <a:ext cx="154305" cy="85725"/>
            </a:xfrm>
            <a:custGeom>
              <a:avLst/>
              <a:gdLst/>
              <a:ahLst/>
              <a:cxnLst/>
              <a:rect l="l" t="t" r="r" b="b"/>
              <a:pathLst>
                <a:path w="154305" h="85725">
                  <a:moveTo>
                    <a:pt x="54851" y="12192"/>
                  </a:moveTo>
                  <a:lnTo>
                    <a:pt x="0" y="12192"/>
                  </a:lnTo>
                  <a:lnTo>
                    <a:pt x="0" y="85344"/>
                  </a:lnTo>
                  <a:lnTo>
                    <a:pt x="54851" y="85344"/>
                  </a:lnTo>
                  <a:lnTo>
                    <a:pt x="54851" y="12192"/>
                  </a:lnTo>
                  <a:close/>
                </a:path>
                <a:path w="154305" h="85725">
                  <a:moveTo>
                    <a:pt x="153924" y="0"/>
                  </a:moveTo>
                  <a:lnTo>
                    <a:pt x="97536" y="0"/>
                  </a:lnTo>
                  <a:lnTo>
                    <a:pt x="97536" y="71628"/>
                  </a:lnTo>
                  <a:lnTo>
                    <a:pt x="153924" y="71628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92124" y="3436620"/>
              <a:ext cx="56515" cy="71755"/>
            </a:xfrm>
            <a:custGeom>
              <a:avLst/>
              <a:gdLst/>
              <a:ahLst/>
              <a:cxnLst/>
              <a:rect l="l" t="t" r="r" b="b"/>
              <a:pathLst>
                <a:path w="56515" h="71754">
                  <a:moveTo>
                    <a:pt x="56387" y="0"/>
                  </a:moveTo>
                  <a:lnTo>
                    <a:pt x="0" y="0"/>
                  </a:lnTo>
                  <a:lnTo>
                    <a:pt x="0" y="6603"/>
                  </a:lnTo>
                  <a:lnTo>
                    <a:pt x="49644" y="6603"/>
                  </a:lnTo>
                  <a:lnTo>
                    <a:pt x="49644" y="71627"/>
                  </a:lnTo>
                  <a:lnTo>
                    <a:pt x="56387" y="71627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86028" y="3442715"/>
              <a:ext cx="56515" cy="73660"/>
            </a:xfrm>
            <a:custGeom>
              <a:avLst/>
              <a:gdLst/>
              <a:ahLst/>
              <a:cxnLst/>
              <a:rect l="l" t="t" r="r" b="b"/>
              <a:pathLst>
                <a:path w="56515" h="73660">
                  <a:moveTo>
                    <a:pt x="5638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0" y="73152"/>
                  </a:lnTo>
                  <a:lnTo>
                    <a:pt x="56388" y="73152"/>
                  </a:lnTo>
                  <a:lnTo>
                    <a:pt x="56388" y="6096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79932" y="3448812"/>
              <a:ext cx="55244" cy="73660"/>
            </a:xfrm>
            <a:custGeom>
              <a:avLst/>
              <a:gdLst/>
              <a:ahLst/>
              <a:cxnLst/>
              <a:rect l="l" t="t" r="r" b="b"/>
              <a:pathLst>
                <a:path w="55244" h="73660">
                  <a:moveTo>
                    <a:pt x="54863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54863" y="73151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05256" y="3473195"/>
              <a:ext cx="33655" cy="24765"/>
            </a:xfrm>
            <a:custGeom>
              <a:avLst/>
              <a:gdLst/>
              <a:ahLst/>
              <a:cxnLst/>
              <a:rect l="l" t="t" r="r" b="b"/>
              <a:pathLst>
                <a:path w="33655" h="24764">
                  <a:moveTo>
                    <a:pt x="33528" y="2413"/>
                  </a:moveTo>
                  <a:lnTo>
                    <a:pt x="31127" y="0"/>
                  </a:lnTo>
                  <a:lnTo>
                    <a:pt x="11480" y="19304"/>
                  </a:lnTo>
                  <a:lnTo>
                    <a:pt x="3086" y="10668"/>
                  </a:lnTo>
                  <a:lnTo>
                    <a:pt x="0" y="13462"/>
                  </a:lnTo>
                  <a:lnTo>
                    <a:pt x="10972" y="24384"/>
                  </a:lnTo>
                  <a:lnTo>
                    <a:pt x="11430" y="23926"/>
                  </a:lnTo>
                  <a:lnTo>
                    <a:pt x="11887" y="24384"/>
                  </a:lnTo>
                  <a:lnTo>
                    <a:pt x="33528" y="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05256" y="3473195"/>
              <a:ext cx="119380" cy="24765"/>
            </a:xfrm>
            <a:custGeom>
              <a:avLst/>
              <a:gdLst/>
              <a:ahLst/>
              <a:cxnLst/>
              <a:rect l="l" t="t" r="r" b="b"/>
              <a:pathLst>
                <a:path w="119380" h="24764">
                  <a:moveTo>
                    <a:pt x="33528" y="2413"/>
                  </a:moveTo>
                  <a:lnTo>
                    <a:pt x="31127" y="0"/>
                  </a:lnTo>
                  <a:lnTo>
                    <a:pt x="11480" y="19304"/>
                  </a:lnTo>
                  <a:lnTo>
                    <a:pt x="3086" y="10668"/>
                  </a:lnTo>
                  <a:lnTo>
                    <a:pt x="0" y="13462"/>
                  </a:lnTo>
                  <a:lnTo>
                    <a:pt x="10972" y="24384"/>
                  </a:lnTo>
                  <a:lnTo>
                    <a:pt x="11430" y="23926"/>
                  </a:lnTo>
                  <a:lnTo>
                    <a:pt x="11887" y="24384"/>
                  </a:lnTo>
                  <a:lnTo>
                    <a:pt x="33528" y="2413"/>
                  </a:lnTo>
                  <a:close/>
                </a:path>
                <a:path w="119380" h="24764">
                  <a:moveTo>
                    <a:pt x="118872" y="2413"/>
                  </a:moveTo>
                  <a:lnTo>
                    <a:pt x="116166" y="0"/>
                  </a:lnTo>
                  <a:lnTo>
                    <a:pt x="96799" y="19278"/>
                  </a:lnTo>
                  <a:lnTo>
                    <a:pt x="88430" y="10668"/>
                  </a:lnTo>
                  <a:lnTo>
                    <a:pt x="85344" y="13462"/>
                  </a:lnTo>
                  <a:lnTo>
                    <a:pt x="96316" y="24384"/>
                  </a:lnTo>
                  <a:lnTo>
                    <a:pt x="96748" y="23939"/>
                  </a:lnTo>
                  <a:lnTo>
                    <a:pt x="97193" y="24384"/>
                  </a:lnTo>
                  <a:lnTo>
                    <a:pt x="118872" y="2413"/>
                  </a:lnTo>
                  <a:close/>
                </a:path>
              </a:pathLst>
            </a:custGeom>
            <a:solidFill>
              <a:srgbClr val="007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62940" y="3467100"/>
              <a:ext cx="147955" cy="228600"/>
            </a:xfrm>
            <a:custGeom>
              <a:avLst/>
              <a:gdLst/>
              <a:ahLst/>
              <a:cxnLst/>
              <a:rect l="l" t="t" r="r" b="b"/>
              <a:pathLst>
                <a:path w="147954" h="228600">
                  <a:moveTo>
                    <a:pt x="0" y="0"/>
                  </a:moveTo>
                  <a:lnTo>
                    <a:pt x="0" y="228600"/>
                  </a:lnTo>
                  <a:lnTo>
                    <a:pt x="147828" y="228600"/>
                  </a:lnTo>
                  <a:lnTo>
                    <a:pt x="147828" y="167131"/>
                  </a:lnTo>
                  <a:lnTo>
                    <a:pt x="26974" y="167131"/>
                  </a:lnTo>
                  <a:lnTo>
                    <a:pt x="26974" y="44958"/>
                  </a:lnTo>
                  <a:lnTo>
                    <a:pt x="29565" y="36449"/>
                  </a:lnTo>
                  <a:lnTo>
                    <a:pt x="33997" y="29463"/>
                  </a:lnTo>
                  <a:lnTo>
                    <a:pt x="0" y="0"/>
                  </a:lnTo>
                  <a:close/>
                </a:path>
                <a:path w="147954" h="228600">
                  <a:moveTo>
                    <a:pt x="117894" y="101980"/>
                  </a:moveTo>
                  <a:lnTo>
                    <a:pt x="117894" y="107441"/>
                  </a:lnTo>
                  <a:lnTo>
                    <a:pt x="106438" y="107441"/>
                  </a:lnTo>
                  <a:lnTo>
                    <a:pt x="107543" y="167131"/>
                  </a:lnTo>
                  <a:lnTo>
                    <a:pt x="147828" y="167131"/>
                  </a:lnTo>
                  <a:lnTo>
                    <a:pt x="147828" y="128142"/>
                  </a:lnTo>
                  <a:lnTo>
                    <a:pt x="117894" y="101980"/>
                  </a:lnTo>
                  <a:close/>
                </a:path>
              </a:pathLst>
            </a:custGeom>
            <a:solidFill>
              <a:srgbClr val="4BB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88848" y="3496055"/>
              <a:ext cx="91440" cy="139065"/>
            </a:xfrm>
            <a:custGeom>
              <a:avLst/>
              <a:gdLst/>
              <a:ahLst/>
              <a:cxnLst/>
              <a:rect l="l" t="t" r="r" b="b"/>
              <a:pathLst>
                <a:path w="91440" h="139064">
                  <a:moveTo>
                    <a:pt x="7061" y="0"/>
                  </a:moveTo>
                  <a:lnTo>
                    <a:pt x="0" y="138684"/>
                  </a:lnTo>
                  <a:lnTo>
                    <a:pt x="81025" y="138684"/>
                  </a:lnTo>
                  <a:lnTo>
                    <a:pt x="79921" y="78613"/>
                  </a:lnTo>
                  <a:lnTo>
                    <a:pt x="91439" y="78613"/>
                  </a:lnTo>
                  <a:lnTo>
                    <a:pt x="91439" y="73025"/>
                  </a:lnTo>
                  <a:lnTo>
                    <a:pt x="80405" y="63373"/>
                  </a:lnTo>
                  <a:lnTo>
                    <a:pt x="69875" y="63373"/>
                  </a:lnTo>
                  <a:lnTo>
                    <a:pt x="68770" y="62357"/>
                  </a:lnTo>
                  <a:lnTo>
                    <a:pt x="68770" y="58928"/>
                  </a:lnTo>
                  <a:lnTo>
                    <a:pt x="69138" y="58547"/>
                  </a:lnTo>
                  <a:lnTo>
                    <a:pt x="45720" y="58547"/>
                  </a:lnTo>
                  <a:lnTo>
                    <a:pt x="11227" y="24511"/>
                  </a:lnTo>
                  <a:lnTo>
                    <a:pt x="11150" y="17780"/>
                  </a:lnTo>
                  <a:lnTo>
                    <a:pt x="12636" y="12192"/>
                  </a:lnTo>
                  <a:lnTo>
                    <a:pt x="15608" y="6985"/>
                  </a:lnTo>
                  <a:lnTo>
                    <a:pt x="7061" y="0"/>
                  </a:lnTo>
                  <a:close/>
                </a:path>
                <a:path w="91440" h="139064">
                  <a:moveTo>
                    <a:pt x="74017" y="57785"/>
                  </a:moveTo>
                  <a:lnTo>
                    <a:pt x="73228" y="57785"/>
                  </a:lnTo>
                  <a:lnTo>
                    <a:pt x="74345" y="58928"/>
                  </a:lnTo>
                  <a:lnTo>
                    <a:pt x="74345" y="62357"/>
                  </a:lnTo>
                  <a:lnTo>
                    <a:pt x="73228" y="63373"/>
                  </a:lnTo>
                  <a:lnTo>
                    <a:pt x="80405" y="63373"/>
                  </a:lnTo>
                  <a:lnTo>
                    <a:pt x="74017" y="57785"/>
                  </a:lnTo>
                  <a:close/>
                </a:path>
                <a:path w="91440" h="139064">
                  <a:moveTo>
                    <a:pt x="66903" y="51562"/>
                  </a:moveTo>
                  <a:lnTo>
                    <a:pt x="60959" y="56007"/>
                  </a:lnTo>
                  <a:lnTo>
                    <a:pt x="53530" y="58547"/>
                  </a:lnTo>
                  <a:lnTo>
                    <a:pt x="69138" y="58547"/>
                  </a:lnTo>
                  <a:lnTo>
                    <a:pt x="69875" y="57785"/>
                  </a:lnTo>
                  <a:lnTo>
                    <a:pt x="74017" y="57785"/>
                  </a:lnTo>
                  <a:lnTo>
                    <a:pt x="66903" y="51562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9516" y="3503675"/>
              <a:ext cx="64135" cy="55244"/>
            </a:xfrm>
            <a:custGeom>
              <a:avLst/>
              <a:gdLst/>
              <a:ahLst/>
              <a:cxnLst/>
              <a:rect l="l" t="t" r="r" b="b"/>
              <a:pathLst>
                <a:path w="64134" h="55245">
                  <a:moveTo>
                    <a:pt x="56388" y="43434"/>
                  </a:moveTo>
                  <a:lnTo>
                    <a:pt x="45427" y="34417"/>
                  </a:lnTo>
                  <a:lnTo>
                    <a:pt x="38341" y="28575"/>
                  </a:lnTo>
                  <a:lnTo>
                    <a:pt x="38341" y="32905"/>
                  </a:lnTo>
                  <a:lnTo>
                    <a:pt x="36461" y="32905"/>
                  </a:lnTo>
                  <a:lnTo>
                    <a:pt x="35712" y="34417"/>
                  </a:lnTo>
                  <a:lnTo>
                    <a:pt x="32702" y="34417"/>
                  </a:lnTo>
                  <a:lnTo>
                    <a:pt x="31953" y="32905"/>
                  </a:lnTo>
                  <a:lnTo>
                    <a:pt x="30073" y="32905"/>
                  </a:lnTo>
                  <a:lnTo>
                    <a:pt x="30073" y="21336"/>
                  </a:lnTo>
                  <a:lnTo>
                    <a:pt x="26314" y="18796"/>
                  </a:lnTo>
                  <a:lnTo>
                    <a:pt x="25565" y="18034"/>
                  </a:lnTo>
                  <a:lnTo>
                    <a:pt x="24815" y="17018"/>
                  </a:lnTo>
                  <a:lnTo>
                    <a:pt x="4508" y="0"/>
                  </a:lnTo>
                  <a:lnTo>
                    <a:pt x="1498" y="5080"/>
                  </a:lnTo>
                  <a:lnTo>
                    <a:pt x="0" y="10541"/>
                  </a:lnTo>
                  <a:lnTo>
                    <a:pt x="76" y="17018"/>
                  </a:lnTo>
                  <a:lnTo>
                    <a:pt x="2755" y="29832"/>
                  </a:lnTo>
                  <a:lnTo>
                    <a:pt x="10287" y="40513"/>
                  </a:lnTo>
                  <a:lnTo>
                    <a:pt x="21399" y="47688"/>
                  </a:lnTo>
                  <a:lnTo>
                    <a:pt x="34963" y="50292"/>
                  </a:lnTo>
                  <a:lnTo>
                    <a:pt x="42849" y="50292"/>
                  </a:lnTo>
                  <a:lnTo>
                    <a:pt x="50368" y="47752"/>
                  </a:lnTo>
                  <a:lnTo>
                    <a:pt x="56388" y="43434"/>
                  </a:lnTo>
                  <a:close/>
                </a:path>
                <a:path w="64134" h="55245">
                  <a:moveTo>
                    <a:pt x="64008" y="51320"/>
                  </a:moveTo>
                  <a:lnTo>
                    <a:pt x="62649" y="50292"/>
                  </a:lnTo>
                  <a:lnTo>
                    <a:pt x="59270" y="50292"/>
                  </a:lnTo>
                  <a:lnTo>
                    <a:pt x="57912" y="51320"/>
                  </a:lnTo>
                  <a:lnTo>
                    <a:pt x="57912" y="52578"/>
                  </a:lnTo>
                  <a:lnTo>
                    <a:pt x="57912" y="53848"/>
                  </a:lnTo>
                  <a:lnTo>
                    <a:pt x="59270" y="54864"/>
                  </a:lnTo>
                  <a:lnTo>
                    <a:pt x="62649" y="54864"/>
                  </a:lnTo>
                  <a:lnTo>
                    <a:pt x="64008" y="53848"/>
                  </a:lnTo>
                  <a:lnTo>
                    <a:pt x="64008" y="51320"/>
                  </a:lnTo>
                  <a:close/>
                </a:path>
              </a:pathLst>
            </a:custGeom>
            <a:solidFill>
              <a:srgbClr val="4BB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25423" y="3520440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4660" y="4660"/>
                  </a:moveTo>
                  <a:lnTo>
                    <a:pt x="4660" y="10668"/>
                  </a:lnTo>
                  <a:lnTo>
                    <a:pt x="10668" y="10668"/>
                  </a:lnTo>
                  <a:lnTo>
                    <a:pt x="4660" y="4660"/>
                  </a:lnTo>
                  <a:close/>
                </a:path>
                <a:path w="10795" h="10795">
                  <a:moveTo>
                    <a:pt x="3463" y="3463"/>
                  </a:moveTo>
                  <a:lnTo>
                    <a:pt x="4660" y="4660"/>
                  </a:lnTo>
                  <a:lnTo>
                    <a:pt x="4660" y="4445"/>
                  </a:lnTo>
                  <a:lnTo>
                    <a:pt x="3463" y="3463"/>
                  </a:lnTo>
                  <a:close/>
                </a:path>
                <a:path w="10795" h="10795">
                  <a:moveTo>
                    <a:pt x="0" y="0"/>
                  </a:moveTo>
                  <a:lnTo>
                    <a:pt x="660" y="1143"/>
                  </a:lnTo>
                  <a:lnTo>
                    <a:pt x="1333" y="1777"/>
                  </a:lnTo>
                  <a:lnTo>
                    <a:pt x="2336" y="2539"/>
                  </a:lnTo>
                  <a:lnTo>
                    <a:pt x="3463" y="34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29996" y="3531120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20" y="4178"/>
                  </a:moveTo>
                  <a:lnTo>
                    <a:pt x="0" y="5321"/>
                  </a:lnTo>
                  <a:lnTo>
                    <a:pt x="0" y="6083"/>
                  </a:lnTo>
                  <a:lnTo>
                    <a:pt x="7620" y="6083"/>
                  </a:lnTo>
                  <a:lnTo>
                    <a:pt x="7620" y="4178"/>
                  </a:lnTo>
                  <a:close/>
                </a:path>
                <a:path w="7620" h="6350">
                  <a:moveTo>
                    <a:pt x="7620" y="2654"/>
                  </a:moveTo>
                  <a:lnTo>
                    <a:pt x="0" y="3797"/>
                  </a:lnTo>
                  <a:lnTo>
                    <a:pt x="0" y="4178"/>
                  </a:lnTo>
                  <a:lnTo>
                    <a:pt x="0" y="4559"/>
                  </a:lnTo>
                  <a:lnTo>
                    <a:pt x="0" y="4940"/>
                  </a:lnTo>
                  <a:lnTo>
                    <a:pt x="7620" y="3797"/>
                  </a:lnTo>
                  <a:lnTo>
                    <a:pt x="7620" y="3416"/>
                  </a:lnTo>
                  <a:lnTo>
                    <a:pt x="7620" y="3035"/>
                  </a:lnTo>
                  <a:lnTo>
                    <a:pt x="7620" y="2654"/>
                  </a:lnTo>
                  <a:close/>
                </a:path>
                <a:path w="7620" h="6350">
                  <a:moveTo>
                    <a:pt x="7620" y="1130"/>
                  </a:moveTo>
                  <a:lnTo>
                    <a:pt x="7289" y="762"/>
                  </a:lnTo>
                  <a:lnTo>
                    <a:pt x="0" y="2286"/>
                  </a:lnTo>
                  <a:lnTo>
                    <a:pt x="0" y="2654"/>
                  </a:lnTo>
                  <a:lnTo>
                    <a:pt x="0" y="3035"/>
                  </a:lnTo>
                  <a:lnTo>
                    <a:pt x="0" y="3416"/>
                  </a:lnTo>
                  <a:lnTo>
                    <a:pt x="7620" y="2286"/>
                  </a:lnTo>
                  <a:lnTo>
                    <a:pt x="7620" y="1892"/>
                  </a:lnTo>
                  <a:lnTo>
                    <a:pt x="7620" y="1524"/>
                  </a:lnTo>
                  <a:lnTo>
                    <a:pt x="7620" y="1130"/>
                  </a:lnTo>
                  <a:close/>
                </a:path>
                <a:path w="7620" h="6350">
                  <a:moveTo>
                    <a:pt x="7620" y="241"/>
                  </a:moveTo>
                  <a:lnTo>
                    <a:pt x="7277" y="0"/>
                  </a:lnTo>
                  <a:lnTo>
                    <a:pt x="6527" y="139"/>
                  </a:lnTo>
                  <a:lnTo>
                    <a:pt x="6299" y="0"/>
                  </a:lnTo>
                  <a:lnTo>
                    <a:pt x="0" y="0"/>
                  </a:lnTo>
                  <a:lnTo>
                    <a:pt x="0" y="1257"/>
                  </a:lnTo>
                  <a:lnTo>
                    <a:pt x="0" y="1524"/>
                  </a:lnTo>
                  <a:lnTo>
                    <a:pt x="0" y="1892"/>
                  </a:lnTo>
                  <a:lnTo>
                    <a:pt x="6959" y="368"/>
                  </a:lnTo>
                  <a:lnTo>
                    <a:pt x="7620" y="241"/>
                  </a:lnTo>
                  <a:close/>
                </a:path>
              </a:pathLst>
            </a:custGeom>
            <a:solidFill>
              <a:srgbClr val="001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31519" y="3537204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4571" y="0"/>
                  </a:moveTo>
                  <a:lnTo>
                    <a:pt x="0" y="0"/>
                  </a:lnTo>
                  <a:lnTo>
                    <a:pt x="761" y="1524"/>
                  </a:lnTo>
                  <a:lnTo>
                    <a:pt x="3809" y="15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1F1C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21663" y="3433572"/>
              <a:ext cx="88900" cy="85725"/>
            </a:xfrm>
            <a:custGeom>
              <a:avLst/>
              <a:gdLst/>
              <a:ahLst/>
              <a:cxnLst/>
              <a:rect l="l" t="t" r="r" b="b"/>
              <a:pathLst>
                <a:path w="88900" h="85725">
                  <a:moveTo>
                    <a:pt x="83210" y="0"/>
                  </a:moveTo>
                  <a:lnTo>
                    <a:pt x="0" y="56261"/>
                  </a:lnTo>
                  <a:lnTo>
                    <a:pt x="0" y="85343"/>
                  </a:lnTo>
                  <a:lnTo>
                    <a:pt x="88392" y="85343"/>
                  </a:lnTo>
                  <a:lnTo>
                    <a:pt x="88207" y="71723"/>
                  </a:lnTo>
                  <a:lnTo>
                    <a:pt x="87468" y="48482"/>
                  </a:lnTo>
                  <a:lnTo>
                    <a:pt x="85895" y="22145"/>
                  </a:lnTo>
                  <a:lnTo>
                    <a:pt x="83210" y="0"/>
                  </a:lnTo>
                  <a:close/>
                </a:path>
              </a:pathLst>
            </a:custGeom>
            <a:solidFill>
              <a:srgbClr val="EF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52144" y="3337560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80" h="12700">
                  <a:moveTo>
                    <a:pt x="30480" y="0"/>
                  </a:moveTo>
                  <a:lnTo>
                    <a:pt x="0" y="0"/>
                  </a:lnTo>
                  <a:lnTo>
                    <a:pt x="1841" y="6857"/>
                  </a:lnTo>
                  <a:lnTo>
                    <a:pt x="7708" y="12191"/>
                  </a:lnTo>
                  <a:lnTo>
                    <a:pt x="22402" y="12191"/>
                  </a:lnTo>
                  <a:lnTo>
                    <a:pt x="28638" y="6857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FFB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0" y="2638044"/>
              <a:ext cx="3248025" cy="548640"/>
            </a:xfrm>
            <a:custGeom>
              <a:avLst/>
              <a:gdLst/>
              <a:ahLst/>
              <a:cxnLst/>
              <a:rect l="l" t="t" r="r" b="b"/>
              <a:pathLst>
                <a:path w="3248025" h="548639">
                  <a:moveTo>
                    <a:pt x="3247644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3247644" y="548639"/>
                  </a:lnTo>
                  <a:lnTo>
                    <a:pt x="3247644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1468882" y="2773806"/>
            <a:ext cx="750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600" b="1" dirty="0">
                <a:solidFill>
                  <a:srgbClr val="FFFFFF"/>
                </a:solidFill>
                <a:latin typeface="Segoe UI Semibold"/>
                <a:cs typeface="Segoe UI Semibold"/>
              </a:rPr>
              <a:t>l</a:t>
            </a:r>
            <a:r>
              <a:rPr sz="1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iable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247644" y="2638044"/>
            <a:ext cx="8510270" cy="548640"/>
          </a:xfrm>
          <a:custGeom>
            <a:avLst/>
            <a:gdLst/>
            <a:ahLst/>
            <a:cxnLst/>
            <a:rect l="l" t="t" r="r" b="b"/>
            <a:pathLst>
              <a:path w="8510270" h="548639">
                <a:moveTo>
                  <a:pt x="8510016" y="0"/>
                </a:moveTo>
                <a:lnTo>
                  <a:pt x="0" y="0"/>
                </a:lnTo>
                <a:lnTo>
                  <a:pt x="0" y="548639"/>
                </a:lnTo>
                <a:lnTo>
                  <a:pt x="8510016" y="548639"/>
                </a:lnTo>
                <a:lnTo>
                  <a:pt x="85100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3380613" y="2789047"/>
            <a:ext cx="5147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Must be </a:t>
            </a:r>
            <a:r>
              <a:rPr sz="1400" spc="-5" dirty="0">
                <a:latin typeface="Segoe UI"/>
                <a:cs typeface="Segoe UI"/>
              </a:rPr>
              <a:t>highly available </a:t>
            </a:r>
            <a:r>
              <a:rPr sz="1400" dirty="0">
                <a:latin typeface="Segoe UI"/>
                <a:cs typeface="Segoe UI"/>
              </a:rPr>
              <a:t>and </a:t>
            </a:r>
            <a:r>
              <a:rPr sz="1400" spc="-10" dirty="0">
                <a:latin typeface="Segoe UI"/>
                <a:cs typeface="Segoe UI"/>
              </a:rPr>
              <a:t>reliable </a:t>
            </a:r>
            <a:r>
              <a:rPr sz="1400" spc="-5" dirty="0">
                <a:latin typeface="Segoe UI"/>
                <a:cs typeface="Segoe UI"/>
              </a:rPr>
              <a:t>(no </a:t>
            </a:r>
            <a:r>
              <a:rPr sz="1400" dirty="0">
                <a:latin typeface="Segoe UI"/>
                <a:cs typeface="Segoe UI"/>
              </a:rPr>
              <a:t>permanent </a:t>
            </a:r>
            <a:r>
              <a:rPr sz="1400" spc="-5" dirty="0">
                <a:latin typeface="Segoe UI"/>
                <a:cs typeface="Segoe UI"/>
              </a:rPr>
              <a:t>loss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data).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0" y="2068067"/>
            <a:ext cx="3248025" cy="1068705"/>
            <a:chOff x="0" y="2068067"/>
            <a:chExt cx="3248025" cy="1068705"/>
          </a:xfrm>
        </p:grpSpPr>
        <p:sp>
          <p:nvSpPr>
            <p:cNvPr id="108" name="object 108"/>
            <p:cNvSpPr/>
            <p:nvPr/>
          </p:nvSpPr>
          <p:spPr>
            <a:xfrm>
              <a:off x="600455" y="2688335"/>
              <a:ext cx="573405" cy="434340"/>
            </a:xfrm>
            <a:custGeom>
              <a:avLst/>
              <a:gdLst/>
              <a:ahLst/>
              <a:cxnLst/>
              <a:rect l="l" t="t" r="r" b="b"/>
              <a:pathLst>
                <a:path w="573405" h="434339">
                  <a:moveTo>
                    <a:pt x="573024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73024" y="434339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00456" y="2758439"/>
              <a:ext cx="573405" cy="364490"/>
            </a:xfrm>
            <a:custGeom>
              <a:avLst/>
              <a:gdLst/>
              <a:ahLst/>
              <a:cxnLst/>
              <a:rect l="l" t="t" r="r" b="b"/>
              <a:pathLst>
                <a:path w="573405" h="364489">
                  <a:moveTo>
                    <a:pt x="62484" y="68580"/>
                  </a:moveTo>
                  <a:lnTo>
                    <a:pt x="0" y="68580"/>
                  </a:lnTo>
                  <a:lnTo>
                    <a:pt x="0" y="364236"/>
                  </a:lnTo>
                  <a:lnTo>
                    <a:pt x="62484" y="364236"/>
                  </a:lnTo>
                  <a:lnTo>
                    <a:pt x="62484" y="68580"/>
                  </a:lnTo>
                  <a:close/>
                </a:path>
                <a:path w="573405" h="364489">
                  <a:moveTo>
                    <a:pt x="256032" y="3048"/>
                  </a:moveTo>
                  <a:lnTo>
                    <a:pt x="85344" y="3048"/>
                  </a:lnTo>
                  <a:lnTo>
                    <a:pt x="85344" y="364236"/>
                  </a:lnTo>
                  <a:lnTo>
                    <a:pt x="256032" y="364236"/>
                  </a:lnTo>
                  <a:lnTo>
                    <a:pt x="256032" y="3048"/>
                  </a:lnTo>
                  <a:close/>
                </a:path>
                <a:path w="573405" h="364489">
                  <a:moveTo>
                    <a:pt x="384048" y="50292"/>
                  </a:moveTo>
                  <a:lnTo>
                    <a:pt x="353568" y="50292"/>
                  </a:lnTo>
                  <a:lnTo>
                    <a:pt x="353568" y="13728"/>
                  </a:lnTo>
                  <a:lnTo>
                    <a:pt x="329184" y="13728"/>
                  </a:lnTo>
                  <a:lnTo>
                    <a:pt x="329184" y="50292"/>
                  </a:lnTo>
                  <a:lnTo>
                    <a:pt x="321564" y="50292"/>
                  </a:lnTo>
                  <a:lnTo>
                    <a:pt x="321564" y="13728"/>
                  </a:lnTo>
                  <a:lnTo>
                    <a:pt x="298704" y="13728"/>
                  </a:lnTo>
                  <a:lnTo>
                    <a:pt x="298704" y="50292"/>
                  </a:lnTo>
                  <a:lnTo>
                    <a:pt x="274320" y="50292"/>
                  </a:lnTo>
                  <a:lnTo>
                    <a:pt x="274320" y="94488"/>
                  </a:lnTo>
                  <a:lnTo>
                    <a:pt x="384048" y="94488"/>
                  </a:lnTo>
                  <a:lnTo>
                    <a:pt x="384048" y="50292"/>
                  </a:lnTo>
                  <a:close/>
                </a:path>
                <a:path w="573405" h="364489">
                  <a:moveTo>
                    <a:pt x="573024" y="100584"/>
                  </a:moveTo>
                  <a:lnTo>
                    <a:pt x="501383" y="100584"/>
                  </a:lnTo>
                  <a:lnTo>
                    <a:pt x="501383" y="92964"/>
                  </a:lnTo>
                  <a:lnTo>
                    <a:pt x="545592" y="92964"/>
                  </a:lnTo>
                  <a:lnTo>
                    <a:pt x="545592" y="0"/>
                  </a:lnTo>
                  <a:lnTo>
                    <a:pt x="414528" y="0"/>
                  </a:lnTo>
                  <a:lnTo>
                    <a:pt x="414528" y="92964"/>
                  </a:lnTo>
                  <a:lnTo>
                    <a:pt x="460248" y="92964"/>
                  </a:lnTo>
                  <a:lnTo>
                    <a:pt x="460248" y="100584"/>
                  </a:lnTo>
                  <a:lnTo>
                    <a:pt x="428244" y="100584"/>
                  </a:lnTo>
                  <a:lnTo>
                    <a:pt x="428244" y="364236"/>
                  </a:lnTo>
                  <a:lnTo>
                    <a:pt x="573024" y="364236"/>
                  </a:lnTo>
                  <a:lnTo>
                    <a:pt x="573024" y="100584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00455" y="3122675"/>
              <a:ext cx="573405" cy="13970"/>
            </a:xfrm>
            <a:custGeom>
              <a:avLst/>
              <a:gdLst/>
              <a:ahLst/>
              <a:cxnLst/>
              <a:rect l="l" t="t" r="r" b="b"/>
              <a:pathLst>
                <a:path w="573405" h="13969">
                  <a:moveTo>
                    <a:pt x="573024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573024" y="13715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26008" y="2852927"/>
              <a:ext cx="181610" cy="269875"/>
            </a:xfrm>
            <a:custGeom>
              <a:avLst/>
              <a:gdLst/>
              <a:ahLst/>
              <a:cxnLst/>
              <a:rect l="l" t="t" r="r" b="b"/>
              <a:pathLst>
                <a:path w="181609" h="269875">
                  <a:moveTo>
                    <a:pt x="181356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181356" y="269748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007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200" y="2862071"/>
              <a:ext cx="155447" cy="236220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30936" y="2852927"/>
              <a:ext cx="180340" cy="269875"/>
            </a:xfrm>
            <a:custGeom>
              <a:avLst/>
              <a:gdLst/>
              <a:ahLst/>
              <a:cxnLst/>
              <a:rect l="l" t="t" r="r" b="b"/>
              <a:pathLst>
                <a:path w="180340" h="269875">
                  <a:moveTo>
                    <a:pt x="179832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179832" y="269748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007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27" y="2862071"/>
              <a:ext cx="155448" cy="23622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1014983" y="2889503"/>
              <a:ext cx="67310" cy="111760"/>
            </a:xfrm>
            <a:custGeom>
              <a:avLst/>
              <a:gdLst/>
              <a:ahLst/>
              <a:cxnLst/>
              <a:rect l="l" t="t" r="r" b="b"/>
              <a:pathLst>
                <a:path w="67309" h="111760">
                  <a:moveTo>
                    <a:pt x="65595" y="0"/>
                  </a:moveTo>
                  <a:lnTo>
                    <a:pt x="2921" y="0"/>
                  </a:lnTo>
                  <a:lnTo>
                    <a:pt x="0" y="2794"/>
                  </a:lnTo>
                  <a:lnTo>
                    <a:pt x="0" y="108458"/>
                  </a:lnTo>
                  <a:lnTo>
                    <a:pt x="2921" y="111251"/>
                  </a:lnTo>
                  <a:lnTo>
                    <a:pt x="65595" y="111251"/>
                  </a:lnTo>
                  <a:lnTo>
                    <a:pt x="67056" y="108458"/>
                  </a:lnTo>
                  <a:lnTo>
                    <a:pt x="67056" y="107061"/>
                  </a:lnTo>
                  <a:lnTo>
                    <a:pt x="67056" y="2794"/>
                  </a:lnTo>
                  <a:lnTo>
                    <a:pt x="65595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22603" y="2897123"/>
              <a:ext cx="55244" cy="86995"/>
            </a:xfrm>
            <a:custGeom>
              <a:avLst/>
              <a:gdLst/>
              <a:ahLst/>
              <a:cxnLst/>
              <a:rect l="l" t="t" r="r" b="b"/>
              <a:pathLst>
                <a:path w="55244" h="86994">
                  <a:moveTo>
                    <a:pt x="54864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54864" y="86867"/>
                  </a:lnTo>
                  <a:lnTo>
                    <a:pt x="5486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27176" y="2907791"/>
              <a:ext cx="43180" cy="70485"/>
            </a:xfrm>
            <a:custGeom>
              <a:avLst/>
              <a:gdLst/>
              <a:ahLst/>
              <a:cxnLst/>
              <a:rect l="l" t="t" r="r" b="b"/>
              <a:pathLst>
                <a:path w="43180" h="70485">
                  <a:moveTo>
                    <a:pt x="12179" y="44196"/>
                  </a:moveTo>
                  <a:lnTo>
                    <a:pt x="0" y="44196"/>
                  </a:lnTo>
                  <a:lnTo>
                    <a:pt x="0" y="54864"/>
                  </a:lnTo>
                  <a:lnTo>
                    <a:pt x="12179" y="54864"/>
                  </a:lnTo>
                  <a:lnTo>
                    <a:pt x="12179" y="44196"/>
                  </a:lnTo>
                  <a:close/>
                </a:path>
                <a:path w="43180" h="70485">
                  <a:moveTo>
                    <a:pt x="27419" y="44196"/>
                  </a:moveTo>
                  <a:lnTo>
                    <a:pt x="15240" y="44196"/>
                  </a:lnTo>
                  <a:lnTo>
                    <a:pt x="15240" y="54864"/>
                  </a:lnTo>
                  <a:lnTo>
                    <a:pt x="27419" y="54864"/>
                  </a:lnTo>
                  <a:lnTo>
                    <a:pt x="27419" y="44196"/>
                  </a:lnTo>
                  <a:close/>
                </a:path>
                <a:path w="43180" h="70485">
                  <a:moveTo>
                    <a:pt x="42672" y="57912"/>
                  </a:moveTo>
                  <a:lnTo>
                    <a:pt x="0" y="57912"/>
                  </a:lnTo>
                  <a:lnTo>
                    <a:pt x="0" y="70104"/>
                  </a:lnTo>
                  <a:lnTo>
                    <a:pt x="42672" y="70104"/>
                  </a:lnTo>
                  <a:lnTo>
                    <a:pt x="42672" y="57912"/>
                  </a:lnTo>
                  <a:close/>
                </a:path>
                <a:path w="43180" h="70485">
                  <a:moveTo>
                    <a:pt x="42672" y="44196"/>
                  </a:moveTo>
                  <a:lnTo>
                    <a:pt x="30480" y="44196"/>
                  </a:lnTo>
                  <a:lnTo>
                    <a:pt x="30480" y="54864"/>
                  </a:lnTo>
                  <a:lnTo>
                    <a:pt x="42672" y="54864"/>
                  </a:lnTo>
                  <a:lnTo>
                    <a:pt x="42672" y="44196"/>
                  </a:lnTo>
                  <a:close/>
                </a:path>
                <a:path w="43180" h="70485">
                  <a:moveTo>
                    <a:pt x="42672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42672" y="42672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EB3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14983" y="3012947"/>
              <a:ext cx="66040" cy="109855"/>
            </a:xfrm>
            <a:custGeom>
              <a:avLst/>
              <a:gdLst/>
              <a:ahLst/>
              <a:cxnLst/>
              <a:rect l="l" t="t" r="r" b="b"/>
              <a:pathLst>
                <a:path w="66040" h="109855">
                  <a:moveTo>
                    <a:pt x="64071" y="0"/>
                  </a:moveTo>
                  <a:lnTo>
                    <a:pt x="1460" y="0"/>
                  </a:lnTo>
                  <a:lnTo>
                    <a:pt x="0" y="1397"/>
                  </a:lnTo>
                  <a:lnTo>
                    <a:pt x="0" y="108330"/>
                  </a:lnTo>
                  <a:lnTo>
                    <a:pt x="1460" y="109727"/>
                  </a:lnTo>
                  <a:lnTo>
                    <a:pt x="64071" y="109727"/>
                  </a:lnTo>
                  <a:lnTo>
                    <a:pt x="65531" y="108330"/>
                  </a:lnTo>
                  <a:lnTo>
                    <a:pt x="65531" y="105537"/>
                  </a:lnTo>
                  <a:lnTo>
                    <a:pt x="65531" y="1397"/>
                  </a:lnTo>
                  <a:lnTo>
                    <a:pt x="64071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21080" y="3019043"/>
              <a:ext cx="53340" cy="86995"/>
            </a:xfrm>
            <a:custGeom>
              <a:avLst/>
              <a:gdLst/>
              <a:ahLst/>
              <a:cxnLst/>
              <a:rect l="l" t="t" r="r" b="b"/>
              <a:pathLst>
                <a:path w="53340" h="86994">
                  <a:moveTo>
                    <a:pt x="5334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53340" y="86867"/>
                  </a:lnTo>
                  <a:lnTo>
                    <a:pt x="5334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27176" y="3028187"/>
              <a:ext cx="43180" cy="73660"/>
            </a:xfrm>
            <a:custGeom>
              <a:avLst/>
              <a:gdLst/>
              <a:ahLst/>
              <a:cxnLst/>
              <a:rect l="l" t="t" r="r" b="b"/>
              <a:pathLst>
                <a:path w="43180" h="73660">
                  <a:moveTo>
                    <a:pt x="12179" y="44196"/>
                  </a:moveTo>
                  <a:lnTo>
                    <a:pt x="0" y="44196"/>
                  </a:lnTo>
                  <a:lnTo>
                    <a:pt x="0" y="57912"/>
                  </a:lnTo>
                  <a:lnTo>
                    <a:pt x="12179" y="57912"/>
                  </a:lnTo>
                  <a:lnTo>
                    <a:pt x="12179" y="44196"/>
                  </a:lnTo>
                  <a:close/>
                </a:path>
                <a:path w="43180" h="73660">
                  <a:moveTo>
                    <a:pt x="27419" y="44196"/>
                  </a:moveTo>
                  <a:lnTo>
                    <a:pt x="15240" y="44196"/>
                  </a:lnTo>
                  <a:lnTo>
                    <a:pt x="15240" y="57912"/>
                  </a:lnTo>
                  <a:lnTo>
                    <a:pt x="27419" y="57912"/>
                  </a:lnTo>
                  <a:lnTo>
                    <a:pt x="27419" y="44196"/>
                  </a:lnTo>
                  <a:close/>
                </a:path>
                <a:path w="43180" h="73660">
                  <a:moveTo>
                    <a:pt x="42672" y="60960"/>
                  </a:moveTo>
                  <a:lnTo>
                    <a:pt x="0" y="60960"/>
                  </a:lnTo>
                  <a:lnTo>
                    <a:pt x="0" y="73152"/>
                  </a:lnTo>
                  <a:lnTo>
                    <a:pt x="42672" y="73152"/>
                  </a:lnTo>
                  <a:lnTo>
                    <a:pt x="42672" y="60960"/>
                  </a:lnTo>
                  <a:close/>
                </a:path>
                <a:path w="43180" h="73660">
                  <a:moveTo>
                    <a:pt x="42672" y="44196"/>
                  </a:moveTo>
                  <a:lnTo>
                    <a:pt x="30480" y="44196"/>
                  </a:lnTo>
                  <a:lnTo>
                    <a:pt x="30480" y="57912"/>
                  </a:lnTo>
                  <a:lnTo>
                    <a:pt x="42672" y="57912"/>
                  </a:lnTo>
                  <a:lnTo>
                    <a:pt x="42672" y="44196"/>
                  </a:lnTo>
                  <a:close/>
                </a:path>
                <a:path w="43180" h="73660">
                  <a:moveTo>
                    <a:pt x="42672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42672" y="42672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EB3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92708" y="2889503"/>
              <a:ext cx="67310" cy="111760"/>
            </a:xfrm>
            <a:custGeom>
              <a:avLst/>
              <a:gdLst/>
              <a:ahLst/>
              <a:cxnLst/>
              <a:rect l="l" t="t" r="r" b="b"/>
              <a:pathLst>
                <a:path w="67309" h="111760">
                  <a:moveTo>
                    <a:pt x="64134" y="0"/>
                  </a:moveTo>
                  <a:lnTo>
                    <a:pt x="1460" y="0"/>
                  </a:lnTo>
                  <a:lnTo>
                    <a:pt x="0" y="2794"/>
                  </a:lnTo>
                  <a:lnTo>
                    <a:pt x="0" y="108458"/>
                  </a:lnTo>
                  <a:lnTo>
                    <a:pt x="1460" y="111251"/>
                  </a:lnTo>
                  <a:lnTo>
                    <a:pt x="64134" y="111251"/>
                  </a:lnTo>
                  <a:lnTo>
                    <a:pt x="67055" y="108458"/>
                  </a:lnTo>
                  <a:lnTo>
                    <a:pt x="67055" y="107061"/>
                  </a:lnTo>
                  <a:lnTo>
                    <a:pt x="67055" y="2794"/>
                  </a:lnTo>
                  <a:lnTo>
                    <a:pt x="64134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97280" y="2897123"/>
              <a:ext cx="55244" cy="86995"/>
            </a:xfrm>
            <a:custGeom>
              <a:avLst/>
              <a:gdLst/>
              <a:ahLst/>
              <a:cxnLst/>
              <a:rect l="l" t="t" r="r" b="b"/>
              <a:pathLst>
                <a:path w="55244" h="86994">
                  <a:moveTo>
                    <a:pt x="54863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54863" y="86867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104900" y="2907791"/>
              <a:ext cx="41275" cy="70485"/>
            </a:xfrm>
            <a:custGeom>
              <a:avLst/>
              <a:gdLst/>
              <a:ahLst/>
              <a:cxnLst/>
              <a:rect l="l" t="t" r="r" b="b"/>
              <a:pathLst>
                <a:path w="41275" h="70485">
                  <a:moveTo>
                    <a:pt x="10668" y="44196"/>
                  </a:moveTo>
                  <a:lnTo>
                    <a:pt x="0" y="44196"/>
                  </a:lnTo>
                  <a:lnTo>
                    <a:pt x="0" y="54864"/>
                  </a:lnTo>
                  <a:lnTo>
                    <a:pt x="10668" y="54864"/>
                  </a:lnTo>
                  <a:lnTo>
                    <a:pt x="10668" y="44196"/>
                  </a:lnTo>
                  <a:close/>
                </a:path>
                <a:path w="41275" h="70485">
                  <a:moveTo>
                    <a:pt x="27432" y="44196"/>
                  </a:moveTo>
                  <a:lnTo>
                    <a:pt x="13716" y="44196"/>
                  </a:lnTo>
                  <a:lnTo>
                    <a:pt x="13716" y="54864"/>
                  </a:lnTo>
                  <a:lnTo>
                    <a:pt x="27432" y="54864"/>
                  </a:lnTo>
                  <a:lnTo>
                    <a:pt x="27432" y="44196"/>
                  </a:lnTo>
                  <a:close/>
                </a:path>
                <a:path w="41275" h="70485">
                  <a:moveTo>
                    <a:pt x="41148" y="57912"/>
                  </a:moveTo>
                  <a:lnTo>
                    <a:pt x="0" y="57912"/>
                  </a:lnTo>
                  <a:lnTo>
                    <a:pt x="0" y="70104"/>
                  </a:lnTo>
                  <a:lnTo>
                    <a:pt x="41148" y="70104"/>
                  </a:lnTo>
                  <a:lnTo>
                    <a:pt x="41148" y="57912"/>
                  </a:lnTo>
                  <a:close/>
                </a:path>
                <a:path w="41275" h="70485">
                  <a:moveTo>
                    <a:pt x="41148" y="44196"/>
                  </a:moveTo>
                  <a:lnTo>
                    <a:pt x="28956" y="44196"/>
                  </a:lnTo>
                  <a:lnTo>
                    <a:pt x="28956" y="54864"/>
                  </a:lnTo>
                  <a:lnTo>
                    <a:pt x="41148" y="54864"/>
                  </a:lnTo>
                  <a:lnTo>
                    <a:pt x="41148" y="44196"/>
                  </a:lnTo>
                  <a:close/>
                </a:path>
                <a:path w="41275" h="70485">
                  <a:moveTo>
                    <a:pt x="41148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41148" y="42672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FF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91183" y="3012947"/>
              <a:ext cx="66040" cy="109855"/>
            </a:xfrm>
            <a:custGeom>
              <a:avLst/>
              <a:gdLst/>
              <a:ahLst/>
              <a:cxnLst/>
              <a:rect l="l" t="t" r="r" b="b"/>
              <a:pathLst>
                <a:path w="66040" h="109855">
                  <a:moveTo>
                    <a:pt x="64109" y="0"/>
                  </a:moveTo>
                  <a:lnTo>
                    <a:pt x="1422" y="0"/>
                  </a:lnTo>
                  <a:lnTo>
                    <a:pt x="0" y="1397"/>
                  </a:lnTo>
                  <a:lnTo>
                    <a:pt x="0" y="108330"/>
                  </a:lnTo>
                  <a:lnTo>
                    <a:pt x="1422" y="109727"/>
                  </a:lnTo>
                  <a:lnTo>
                    <a:pt x="64109" y="109727"/>
                  </a:lnTo>
                  <a:lnTo>
                    <a:pt x="65531" y="108330"/>
                  </a:lnTo>
                  <a:lnTo>
                    <a:pt x="65531" y="105537"/>
                  </a:lnTo>
                  <a:lnTo>
                    <a:pt x="65531" y="1397"/>
                  </a:lnTo>
                  <a:lnTo>
                    <a:pt x="64109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97280" y="3019043"/>
              <a:ext cx="55244" cy="86995"/>
            </a:xfrm>
            <a:custGeom>
              <a:avLst/>
              <a:gdLst/>
              <a:ahLst/>
              <a:cxnLst/>
              <a:rect l="l" t="t" r="r" b="b"/>
              <a:pathLst>
                <a:path w="55244" h="86994">
                  <a:moveTo>
                    <a:pt x="54863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54863" y="86867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01852" y="3028187"/>
              <a:ext cx="44450" cy="73660"/>
            </a:xfrm>
            <a:custGeom>
              <a:avLst/>
              <a:gdLst/>
              <a:ahLst/>
              <a:cxnLst/>
              <a:rect l="l" t="t" r="r" b="b"/>
              <a:pathLst>
                <a:path w="44450" h="73660">
                  <a:moveTo>
                    <a:pt x="13716" y="44196"/>
                  </a:moveTo>
                  <a:lnTo>
                    <a:pt x="0" y="44196"/>
                  </a:lnTo>
                  <a:lnTo>
                    <a:pt x="0" y="57912"/>
                  </a:lnTo>
                  <a:lnTo>
                    <a:pt x="13716" y="57912"/>
                  </a:lnTo>
                  <a:lnTo>
                    <a:pt x="13716" y="44196"/>
                  </a:lnTo>
                  <a:close/>
                </a:path>
                <a:path w="44450" h="73660">
                  <a:moveTo>
                    <a:pt x="27432" y="44196"/>
                  </a:moveTo>
                  <a:lnTo>
                    <a:pt x="16764" y="44196"/>
                  </a:lnTo>
                  <a:lnTo>
                    <a:pt x="16764" y="57912"/>
                  </a:lnTo>
                  <a:lnTo>
                    <a:pt x="27432" y="57912"/>
                  </a:lnTo>
                  <a:lnTo>
                    <a:pt x="27432" y="44196"/>
                  </a:lnTo>
                  <a:close/>
                </a:path>
                <a:path w="44450" h="73660">
                  <a:moveTo>
                    <a:pt x="44196" y="60960"/>
                  </a:moveTo>
                  <a:lnTo>
                    <a:pt x="0" y="60960"/>
                  </a:lnTo>
                  <a:lnTo>
                    <a:pt x="0" y="73152"/>
                  </a:lnTo>
                  <a:lnTo>
                    <a:pt x="44196" y="73152"/>
                  </a:lnTo>
                  <a:lnTo>
                    <a:pt x="44196" y="60960"/>
                  </a:lnTo>
                  <a:close/>
                </a:path>
                <a:path w="44450" h="73660">
                  <a:moveTo>
                    <a:pt x="44196" y="44196"/>
                  </a:moveTo>
                  <a:lnTo>
                    <a:pt x="30480" y="44196"/>
                  </a:lnTo>
                  <a:lnTo>
                    <a:pt x="30480" y="57912"/>
                  </a:lnTo>
                  <a:lnTo>
                    <a:pt x="44196" y="57912"/>
                  </a:lnTo>
                  <a:lnTo>
                    <a:pt x="44196" y="44196"/>
                  </a:lnTo>
                  <a:close/>
                </a:path>
                <a:path w="44450" h="73660">
                  <a:moveTo>
                    <a:pt x="44196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44196" y="42672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FF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0" y="2068067"/>
              <a:ext cx="3248025" cy="548640"/>
            </a:xfrm>
            <a:custGeom>
              <a:avLst/>
              <a:gdLst/>
              <a:ahLst/>
              <a:cxnLst/>
              <a:rect l="l" t="t" r="r" b="b"/>
              <a:pathLst>
                <a:path w="3248025" h="548639">
                  <a:moveTo>
                    <a:pt x="3247644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3247644" y="548639"/>
                  </a:lnTo>
                  <a:lnTo>
                    <a:pt x="3247644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1468882" y="2204466"/>
            <a:ext cx="777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Scalable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3247644" y="2068067"/>
            <a:ext cx="8510270" cy="548640"/>
          </a:xfrm>
          <a:custGeom>
            <a:avLst/>
            <a:gdLst/>
            <a:ahLst/>
            <a:cxnLst/>
            <a:rect l="l" t="t" r="r" b="b"/>
            <a:pathLst>
              <a:path w="8510270" h="548639">
                <a:moveTo>
                  <a:pt x="8510016" y="0"/>
                </a:moveTo>
                <a:lnTo>
                  <a:pt x="0" y="0"/>
                </a:lnTo>
                <a:lnTo>
                  <a:pt x="0" y="548639"/>
                </a:lnTo>
                <a:lnTo>
                  <a:pt x="8510016" y="548639"/>
                </a:lnTo>
                <a:lnTo>
                  <a:pt x="85100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3376040" y="2219706"/>
            <a:ext cx="71977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Must be </a:t>
            </a:r>
            <a:r>
              <a:rPr sz="1400" spc="-5" dirty="0">
                <a:latin typeface="Segoe UI"/>
                <a:cs typeface="Segoe UI"/>
              </a:rPr>
              <a:t>highly scalable. When storing all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10" dirty="0">
                <a:latin typeface="Segoe UI"/>
                <a:cs typeface="Segoe UI"/>
              </a:rPr>
              <a:t>indefinitely,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5" dirty="0">
                <a:latin typeface="Segoe UI"/>
                <a:cs typeface="Segoe UI"/>
              </a:rPr>
              <a:t>volumes </a:t>
            </a:r>
            <a:r>
              <a:rPr sz="1400" dirty="0">
                <a:latin typeface="Segoe UI"/>
                <a:cs typeface="Segoe UI"/>
              </a:rPr>
              <a:t>can </a:t>
            </a:r>
            <a:r>
              <a:rPr sz="1400" spc="-5" dirty="0">
                <a:latin typeface="Segoe UI"/>
                <a:cs typeface="Segoe UI"/>
              </a:rPr>
              <a:t>quickly </a:t>
            </a:r>
            <a:r>
              <a:rPr sz="1400" dirty="0">
                <a:latin typeface="Segoe UI"/>
                <a:cs typeface="Segoe UI"/>
              </a:rPr>
              <a:t>add</a:t>
            </a:r>
            <a:r>
              <a:rPr sz="1400" spc="6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up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0" y="2137917"/>
            <a:ext cx="3248025" cy="3321050"/>
            <a:chOff x="0" y="2137917"/>
            <a:chExt cx="3248025" cy="3321050"/>
          </a:xfrm>
        </p:grpSpPr>
        <p:pic>
          <p:nvPicPr>
            <p:cNvPr id="132" name="object 1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851" y="2339339"/>
              <a:ext cx="336804" cy="128015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96468" y="2144267"/>
              <a:ext cx="382905" cy="320040"/>
            </a:xfrm>
            <a:custGeom>
              <a:avLst/>
              <a:gdLst/>
              <a:ahLst/>
              <a:cxnLst/>
              <a:rect l="l" t="t" r="r" b="b"/>
              <a:pathLst>
                <a:path w="382905" h="320039">
                  <a:moveTo>
                    <a:pt x="382523" y="320040"/>
                  </a:moveTo>
                  <a:lnTo>
                    <a:pt x="316274" y="303811"/>
                  </a:lnTo>
                  <a:lnTo>
                    <a:pt x="260354" y="255609"/>
                  </a:lnTo>
                  <a:lnTo>
                    <a:pt x="237575" y="219746"/>
                  </a:lnTo>
                  <a:lnTo>
                    <a:pt x="218947" y="176163"/>
                  </a:lnTo>
                  <a:lnTo>
                    <a:pt x="204995" y="124950"/>
                  </a:lnTo>
                  <a:lnTo>
                    <a:pt x="196239" y="66198"/>
                  </a:lnTo>
                  <a:lnTo>
                    <a:pt x="193205" y="0"/>
                  </a:lnTo>
                  <a:lnTo>
                    <a:pt x="190079" y="66198"/>
                  </a:lnTo>
                  <a:lnTo>
                    <a:pt x="181073" y="124950"/>
                  </a:lnTo>
                  <a:lnTo>
                    <a:pt x="166742" y="176163"/>
                  </a:lnTo>
                  <a:lnTo>
                    <a:pt x="147640" y="219746"/>
                  </a:lnTo>
                  <a:lnTo>
                    <a:pt x="124323" y="255609"/>
                  </a:lnTo>
                  <a:lnTo>
                    <a:pt x="97345" y="283661"/>
                  </a:lnTo>
                  <a:lnTo>
                    <a:pt x="34628" y="315967"/>
                  </a:lnTo>
                  <a:lnTo>
                    <a:pt x="0" y="320040"/>
                  </a:lnTo>
                </a:path>
              </a:pathLst>
            </a:custGeom>
            <a:ln w="12192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94944" y="2464307"/>
              <a:ext cx="384175" cy="76200"/>
            </a:xfrm>
            <a:custGeom>
              <a:avLst/>
              <a:gdLst/>
              <a:ahLst/>
              <a:cxnLst/>
              <a:rect l="l" t="t" r="r" b="b"/>
              <a:pathLst>
                <a:path w="384175" h="76200">
                  <a:moveTo>
                    <a:pt x="384047" y="0"/>
                  </a:moveTo>
                  <a:lnTo>
                    <a:pt x="338632" y="0"/>
                  </a:lnTo>
                  <a:lnTo>
                    <a:pt x="0" y="0"/>
                  </a:lnTo>
                  <a:lnTo>
                    <a:pt x="4176" y="17008"/>
                  </a:lnTo>
                  <a:lnTo>
                    <a:pt x="13949" y="30527"/>
                  </a:lnTo>
                  <a:lnTo>
                    <a:pt x="28101" y="39451"/>
                  </a:lnTo>
                  <a:lnTo>
                    <a:pt x="45415" y="42671"/>
                  </a:lnTo>
                  <a:lnTo>
                    <a:pt x="72656" y="42671"/>
                  </a:lnTo>
                  <a:lnTo>
                    <a:pt x="75940" y="55518"/>
                  </a:lnTo>
                  <a:lnTo>
                    <a:pt x="83359" y="66198"/>
                  </a:lnTo>
                  <a:lnTo>
                    <a:pt x="94184" y="73497"/>
                  </a:lnTo>
                  <a:lnTo>
                    <a:pt x="107683" y="76200"/>
                  </a:lnTo>
                  <a:lnTo>
                    <a:pt x="277660" y="76200"/>
                  </a:lnTo>
                  <a:lnTo>
                    <a:pt x="290592" y="73497"/>
                  </a:lnTo>
                  <a:lnTo>
                    <a:pt x="301336" y="66198"/>
                  </a:lnTo>
                  <a:lnTo>
                    <a:pt x="308674" y="55518"/>
                  </a:lnTo>
                  <a:lnTo>
                    <a:pt x="311391" y="42671"/>
                  </a:lnTo>
                  <a:lnTo>
                    <a:pt x="338632" y="42671"/>
                  </a:lnTo>
                  <a:lnTo>
                    <a:pt x="355946" y="39451"/>
                  </a:lnTo>
                  <a:lnTo>
                    <a:pt x="370098" y="30527"/>
                  </a:lnTo>
                  <a:lnTo>
                    <a:pt x="379871" y="17008"/>
                  </a:lnTo>
                  <a:lnTo>
                    <a:pt x="384047" y="0"/>
                  </a:lnTo>
                  <a:close/>
                </a:path>
              </a:pathLst>
            </a:custGeom>
            <a:solidFill>
              <a:srgbClr val="007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0" y="4910327"/>
              <a:ext cx="3248025" cy="548640"/>
            </a:xfrm>
            <a:custGeom>
              <a:avLst/>
              <a:gdLst/>
              <a:ahLst/>
              <a:cxnLst/>
              <a:rect l="l" t="t" r="r" b="b"/>
              <a:pathLst>
                <a:path w="3248025" h="548639">
                  <a:moveTo>
                    <a:pt x="3247644" y="0"/>
                  </a:moveTo>
                  <a:lnTo>
                    <a:pt x="0" y="0"/>
                  </a:lnTo>
                  <a:lnTo>
                    <a:pt x="0" y="548640"/>
                  </a:lnTo>
                  <a:lnTo>
                    <a:pt x="3247644" y="548640"/>
                  </a:lnTo>
                  <a:lnTo>
                    <a:pt x="3247644" y="0"/>
                  </a:lnTo>
                  <a:close/>
                </a:path>
              </a:pathLst>
            </a:custGeom>
            <a:solidFill>
              <a:srgbClr val="0D1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1468882" y="5046726"/>
            <a:ext cx="1555115" cy="960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All</a:t>
            </a:r>
            <a:r>
              <a:rPr sz="1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sources</a:t>
            </a:r>
            <a:endParaRPr sz="16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1600"/>
              </a:spcBef>
            </a:pPr>
            <a:r>
              <a:rPr sz="1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Multiple</a:t>
            </a:r>
            <a:r>
              <a:rPr sz="1600" b="1" spc="-10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analytic  </a:t>
            </a:r>
            <a:r>
              <a:rPr sz="1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frameworks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247644" y="4910328"/>
            <a:ext cx="8510270" cy="548640"/>
          </a:xfrm>
          <a:custGeom>
            <a:avLst/>
            <a:gdLst/>
            <a:ahLst/>
            <a:cxnLst/>
            <a:rect l="l" t="t" r="r" b="b"/>
            <a:pathLst>
              <a:path w="8510270" h="548639">
                <a:moveTo>
                  <a:pt x="8510016" y="0"/>
                </a:moveTo>
                <a:lnTo>
                  <a:pt x="0" y="0"/>
                </a:lnTo>
                <a:lnTo>
                  <a:pt x="0" y="548640"/>
                </a:lnTo>
                <a:lnTo>
                  <a:pt x="8510016" y="548640"/>
                </a:lnTo>
                <a:lnTo>
                  <a:pt x="85100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3380613" y="5061966"/>
            <a:ext cx="710945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egoe UI"/>
                <a:cs typeface="Segoe UI"/>
              </a:rPr>
              <a:t>Must be able ingest data </a:t>
            </a:r>
            <a:r>
              <a:rPr sz="1400" spc="-5" dirty="0">
                <a:latin typeface="Segoe UI"/>
                <a:cs typeface="Segoe UI"/>
              </a:rPr>
              <a:t>from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variety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spc="-20" dirty="0">
                <a:latin typeface="Segoe UI"/>
                <a:cs typeface="Segoe UI"/>
              </a:rPr>
              <a:t>sources-LOB/ERP, </a:t>
            </a:r>
            <a:r>
              <a:rPr sz="1400" dirty="0">
                <a:latin typeface="Segoe UI"/>
                <a:cs typeface="Segoe UI"/>
              </a:rPr>
              <a:t>Logs, </a:t>
            </a:r>
            <a:r>
              <a:rPr sz="1400" spc="-5" dirty="0">
                <a:latin typeface="Segoe UI"/>
                <a:cs typeface="Segoe UI"/>
              </a:rPr>
              <a:t>Devices, Social </a:t>
            </a:r>
            <a:r>
              <a:rPr sz="1400" dirty="0">
                <a:latin typeface="Segoe UI"/>
                <a:cs typeface="Segoe UI"/>
              </a:rPr>
              <a:t>NWs</a:t>
            </a:r>
            <a:r>
              <a:rPr sz="1400" spc="1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etc.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571500" y="4948428"/>
            <a:ext cx="597535" cy="452755"/>
            <a:chOff x="571500" y="4948428"/>
            <a:chExt cx="597535" cy="452755"/>
          </a:xfrm>
        </p:grpSpPr>
        <p:sp>
          <p:nvSpPr>
            <p:cNvPr id="140" name="object 140"/>
            <p:cNvSpPr/>
            <p:nvPr/>
          </p:nvSpPr>
          <p:spPr>
            <a:xfrm>
              <a:off x="830579" y="4948428"/>
              <a:ext cx="30480" cy="93345"/>
            </a:xfrm>
            <a:custGeom>
              <a:avLst/>
              <a:gdLst/>
              <a:ahLst/>
              <a:cxnLst/>
              <a:rect l="l" t="t" r="r" b="b"/>
              <a:pathLst>
                <a:path w="30480" h="93345">
                  <a:moveTo>
                    <a:pt x="30480" y="0"/>
                  </a:moveTo>
                  <a:lnTo>
                    <a:pt x="0" y="0"/>
                  </a:lnTo>
                  <a:lnTo>
                    <a:pt x="0" y="92964"/>
                  </a:lnTo>
                  <a:lnTo>
                    <a:pt x="30480" y="92964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500" y="5053584"/>
              <a:ext cx="597408" cy="347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00936" y="3323780"/>
            <a:ext cx="3810635" cy="3254375"/>
            <a:chOff x="8000936" y="3323780"/>
            <a:chExt cx="3810635" cy="3254375"/>
          </a:xfrm>
        </p:grpSpPr>
        <p:sp>
          <p:nvSpPr>
            <p:cNvPr id="3" name="object 3"/>
            <p:cNvSpPr/>
            <p:nvPr/>
          </p:nvSpPr>
          <p:spPr>
            <a:xfrm>
              <a:off x="8006333" y="3329177"/>
              <a:ext cx="3799840" cy="3243580"/>
            </a:xfrm>
            <a:custGeom>
              <a:avLst/>
              <a:gdLst/>
              <a:ahLst/>
              <a:cxnLst/>
              <a:rect l="l" t="t" r="r" b="b"/>
              <a:pathLst>
                <a:path w="3799840" h="3243579">
                  <a:moveTo>
                    <a:pt x="3799331" y="0"/>
                  </a:moveTo>
                  <a:lnTo>
                    <a:pt x="0" y="0"/>
                  </a:lnTo>
                  <a:lnTo>
                    <a:pt x="0" y="3243072"/>
                  </a:lnTo>
                  <a:lnTo>
                    <a:pt x="3799331" y="3243072"/>
                  </a:lnTo>
                  <a:lnTo>
                    <a:pt x="3799331" y="0"/>
                  </a:lnTo>
                  <a:close/>
                </a:path>
              </a:pathLst>
            </a:custGeom>
            <a:solidFill>
              <a:srgbClr val="00BBF1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06333" y="3329177"/>
              <a:ext cx="3799840" cy="3243580"/>
            </a:xfrm>
            <a:custGeom>
              <a:avLst/>
              <a:gdLst/>
              <a:ahLst/>
              <a:cxnLst/>
              <a:rect l="l" t="t" r="r" b="b"/>
              <a:pathLst>
                <a:path w="3799840" h="3243579">
                  <a:moveTo>
                    <a:pt x="0" y="3243072"/>
                  </a:moveTo>
                  <a:lnTo>
                    <a:pt x="3799331" y="3243072"/>
                  </a:lnTo>
                  <a:lnTo>
                    <a:pt x="3799331" y="0"/>
                  </a:lnTo>
                  <a:lnTo>
                    <a:pt x="0" y="0"/>
                  </a:lnTo>
                  <a:lnTo>
                    <a:pt x="0" y="3243072"/>
                  </a:lnTo>
                  <a:close/>
                </a:path>
              </a:pathLst>
            </a:custGeom>
            <a:ln w="10667">
              <a:solidFill>
                <a:srgbClr val="00BB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384792" y="3357498"/>
            <a:ext cx="105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A41"/>
                </a:solidFill>
                <a:latin typeface="Segoe UI Semibold"/>
                <a:cs typeface="Segoe UI Semibold"/>
              </a:rPr>
              <a:t>HDInsight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006333" y="1959101"/>
            <a:ext cx="3799840" cy="1251585"/>
            <a:chOff x="8006333" y="1959101"/>
            <a:chExt cx="3799840" cy="1251585"/>
          </a:xfrm>
        </p:grpSpPr>
        <p:sp>
          <p:nvSpPr>
            <p:cNvPr id="7" name="object 7"/>
            <p:cNvSpPr/>
            <p:nvPr/>
          </p:nvSpPr>
          <p:spPr>
            <a:xfrm>
              <a:off x="8006333" y="1959101"/>
              <a:ext cx="3799840" cy="1251585"/>
            </a:xfrm>
            <a:custGeom>
              <a:avLst/>
              <a:gdLst/>
              <a:ahLst/>
              <a:cxnLst/>
              <a:rect l="l" t="t" r="r" b="b"/>
              <a:pathLst>
                <a:path w="3799840" h="1251585">
                  <a:moveTo>
                    <a:pt x="3799331" y="0"/>
                  </a:moveTo>
                  <a:lnTo>
                    <a:pt x="0" y="0"/>
                  </a:lnTo>
                  <a:lnTo>
                    <a:pt x="0" y="1251203"/>
                  </a:lnTo>
                  <a:lnTo>
                    <a:pt x="3799331" y="1251203"/>
                  </a:lnTo>
                  <a:lnTo>
                    <a:pt x="3799331" y="0"/>
                  </a:lnTo>
                  <a:close/>
                </a:path>
              </a:pathLst>
            </a:custGeom>
            <a:solidFill>
              <a:srgbClr val="00BBF1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9651" y="2570987"/>
              <a:ext cx="335279" cy="3352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006333" y="1959101"/>
            <a:ext cx="3799840" cy="1251585"/>
          </a:xfrm>
          <a:prstGeom prst="rect">
            <a:avLst/>
          </a:prstGeom>
          <a:ln w="10667">
            <a:solidFill>
              <a:srgbClr val="00BBF1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800" b="1" dirty="0">
                <a:solidFill>
                  <a:srgbClr val="001A41"/>
                </a:solidFill>
                <a:latin typeface="Segoe UI Semibold"/>
                <a:cs typeface="Segoe UI Semibold"/>
              </a:rPr>
              <a:t>Azure </a:t>
            </a:r>
            <a:r>
              <a:rPr sz="1800" b="1" spc="-5" dirty="0">
                <a:solidFill>
                  <a:srgbClr val="001A41"/>
                </a:solidFill>
                <a:latin typeface="Segoe UI Semibold"/>
                <a:cs typeface="Segoe UI Semibold"/>
              </a:rPr>
              <a:t>Data Lake</a:t>
            </a:r>
            <a:r>
              <a:rPr sz="1800" b="1" spc="-15" dirty="0">
                <a:solidFill>
                  <a:srgbClr val="001A41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1A41"/>
                </a:solidFill>
                <a:latin typeface="Segoe UI Semibold"/>
                <a:cs typeface="Segoe UI Semibold"/>
              </a:rPr>
              <a:t>Analytics</a:t>
            </a:r>
            <a:endParaRPr sz="1800">
              <a:latin typeface="Segoe UI Semibold"/>
              <a:cs typeface="Segoe UI Semibold"/>
            </a:endParaRPr>
          </a:p>
          <a:p>
            <a:pPr marR="593090" algn="ctr">
              <a:lnSpc>
                <a:spcPts val="1680"/>
              </a:lnSpc>
              <a:spcBef>
                <a:spcPts val="2095"/>
              </a:spcBef>
            </a:pPr>
            <a:r>
              <a:rPr sz="1400" b="1" dirty="0">
                <a:solidFill>
                  <a:srgbClr val="001A41"/>
                </a:solidFill>
                <a:latin typeface="Segoe UI"/>
                <a:cs typeface="Segoe UI"/>
              </a:rPr>
              <a:t>Batch</a:t>
            </a:r>
            <a:endParaRPr sz="1400">
              <a:latin typeface="Segoe UI"/>
              <a:cs typeface="Segoe UI"/>
            </a:endParaRPr>
          </a:p>
          <a:p>
            <a:pPr marR="633095" algn="ctr">
              <a:lnSpc>
                <a:spcPts val="1440"/>
              </a:lnSpc>
            </a:pPr>
            <a:r>
              <a:rPr sz="1200" spc="-5" dirty="0">
                <a:solidFill>
                  <a:srgbClr val="001A41"/>
                </a:solidFill>
                <a:latin typeface="Segoe UI"/>
                <a:cs typeface="Segoe UI"/>
              </a:rPr>
              <a:t>U-SQL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Big </a:t>
            </a:r>
            <a:r>
              <a:rPr spc="-75" dirty="0"/>
              <a:t>Data </a:t>
            </a:r>
            <a:r>
              <a:rPr spc="-85" dirty="0"/>
              <a:t>analytics</a:t>
            </a:r>
            <a:r>
              <a:rPr spc="-570" dirty="0"/>
              <a:t> </a:t>
            </a:r>
            <a:r>
              <a:rPr spc="-85" dirty="0"/>
              <a:t>workloads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6095" y="1015746"/>
            <a:ext cx="9220835" cy="70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80"/>
              </a:lnSpc>
              <a:spcBef>
                <a:spcPts val="100"/>
              </a:spcBef>
            </a:pPr>
            <a:r>
              <a:rPr sz="2350" b="0" dirty="0">
                <a:solidFill>
                  <a:srgbClr val="7EB900"/>
                </a:solidFill>
                <a:latin typeface="Segoe UI Light"/>
                <a:cs typeface="Segoe UI Light"/>
              </a:rPr>
              <a:t>A </a:t>
            </a:r>
            <a:r>
              <a:rPr sz="2350" b="0" spc="-5" dirty="0">
                <a:solidFill>
                  <a:srgbClr val="7EB900"/>
                </a:solidFill>
                <a:latin typeface="Segoe UI Light"/>
                <a:cs typeface="Segoe UI Light"/>
              </a:rPr>
              <a:t>highly scalable, distributed, parallel </a:t>
            </a:r>
            <a:r>
              <a:rPr sz="2350" b="0" dirty="0">
                <a:solidFill>
                  <a:srgbClr val="7EB900"/>
                </a:solidFill>
                <a:latin typeface="Segoe UI Light"/>
                <a:cs typeface="Segoe UI Light"/>
              </a:rPr>
              <a:t>file </a:t>
            </a:r>
            <a:r>
              <a:rPr sz="2350" b="0" spc="-5" dirty="0">
                <a:solidFill>
                  <a:srgbClr val="7EB900"/>
                </a:solidFill>
                <a:latin typeface="Segoe UI Light"/>
                <a:cs typeface="Segoe UI Light"/>
              </a:rPr>
              <a:t>system in </a:t>
            </a:r>
            <a:r>
              <a:rPr sz="2350" b="0" dirty="0">
                <a:solidFill>
                  <a:srgbClr val="7EB900"/>
                </a:solidFill>
                <a:latin typeface="Segoe UI Light"/>
                <a:cs typeface="Segoe UI Light"/>
              </a:rPr>
              <a:t>the</a:t>
            </a:r>
            <a:r>
              <a:rPr sz="2350" b="0" spc="90" dirty="0">
                <a:solidFill>
                  <a:srgbClr val="7EB900"/>
                </a:solidFill>
                <a:latin typeface="Segoe UI Light"/>
                <a:cs typeface="Segoe UI Light"/>
              </a:rPr>
              <a:t> </a:t>
            </a:r>
            <a:r>
              <a:rPr sz="2350" b="0" dirty="0">
                <a:solidFill>
                  <a:srgbClr val="7EB900"/>
                </a:solidFill>
                <a:latin typeface="Segoe UI Light"/>
                <a:cs typeface="Segoe UI Light"/>
              </a:rPr>
              <a:t>cloud</a:t>
            </a:r>
            <a:endParaRPr sz="2350">
              <a:latin typeface="Segoe UI Light"/>
              <a:cs typeface="Segoe UI Light"/>
            </a:endParaRPr>
          </a:p>
          <a:p>
            <a:pPr marL="12700">
              <a:lnSpc>
                <a:spcPts val="2680"/>
              </a:lnSpc>
            </a:pPr>
            <a:r>
              <a:rPr sz="2350" b="0" spc="-5" dirty="0">
                <a:solidFill>
                  <a:srgbClr val="7EB900"/>
                </a:solidFill>
                <a:latin typeface="Segoe UI Light"/>
                <a:cs typeface="Segoe UI Light"/>
              </a:rPr>
              <a:t>specifically designed </a:t>
            </a:r>
            <a:r>
              <a:rPr sz="2350" b="0" dirty="0">
                <a:solidFill>
                  <a:srgbClr val="7EB900"/>
                </a:solidFill>
                <a:latin typeface="Segoe UI Light"/>
                <a:cs typeface="Segoe UI Light"/>
              </a:rPr>
              <a:t>to work with a </a:t>
            </a:r>
            <a:r>
              <a:rPr sz="2350" b="0" spc="-5" dirty="0">
                <a:solidFill>
                  <a:srgbClr val="7EB900"/>
                </a:solidFill>
                <a:latin typeface="Segoe UI Light"/>
                <a:cs typeface="Segoe UI Light"/>
              </a:rPr>
              <a:t>variety </a:t>
            </a:r>
            <a:r>
              <a:rPr sz="2350" b="0" spc="-30" dirty="0">
                <a:solidFill>
                  <a:srgbClr val="7EB900"/>
                </a:solidFill>
                <a:latin typeface="Segoe UI Light"/>
                <a:cs typeface="Segoe UI Light"/>
              </a:rPr>
              <a:t>of </a:t>
            </a:r>
            <a:r>
              <a:rPr sz="2350" b="0" spc="-5" dirty="0">
                <a:solidFill>
                  <a:srgbClr val="7EB900"/>
                </a:solidFill>
                <a:latin typeface="Segoe UI Light"/>
                <a:cs typeface="Segoe UI Light"/>
              </a:rPr>
              <a:t>big data analytics</a:t>
            </a:r>
            <a:r>
              <a:rPr sz="2350" b="0" spc="114" dirty="0">
                <a:solidFill>
                  <a:srgbClr val="7EB900"/>
                </a:solidFill>
                <a:latin typeface="Segoe UI Light"/>
                <a:cs typeface="Segoe UI Light"/>
              </a:rPr>
              <a:t> </a:t>
            </a:r>
            <a:r>
              <a:rPr sz="2350" b="0" dirty="0">
                <a:solidFill>
                  <a:srgbClr val="7EB900"/>
                </a:solidFill>
                <a:latin typeface="Segoe UI Light"/>
                <a:cs typeface="Segoe UI Light"/>
              </a:rPr>
              <a:t>workloads</a:t>
            </a:r>
            <a:endParaRPr sz="235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92702" y="4825745"/>
            <a:ext cx="2323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B900"/>
                </a:solidFill>
                <a:latin typeface="Segoe UI Semibold"/>
                <a:cs typeface="Segoe UI Semibold"/>
              </a:rPr>
              <a:t>Azure </a:t>
            </a:r>
            <a:r>
              <a:rPr sz="1800" b="1" spc="-5" dirty="0">
                <a:solidFill>
                  <a:srgbClr val="7EB900"/>
                </a:solidFill>
                <a:latin typeface="Segoe UI Semibold"/>
                <a:cs typeface="Segoe UI Semibold"/>
              </a:rPr>
              <a:t>Data </a:t>
            </a:r>
            <a:r>
              <a:rPr sz="1800" b="1" dirty="0">
                <a:solidFill>
                  <a:srgbClr val="7EB900"/>
                </a:solidFill>
                <a:latin typeface="Segoe UI Semibold"/>
                <a:cs typeface="Segoe UI Semibold"/>
              </a:rPr>
              <a:t>Lake</a:t>
            </a:r>
            <a:r>
              <a:rPr sz="1800" b="1" spc="-65" dirty="0">
                <a:solidFill>
                  <a:srgbClr val="7EB900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7EB900"/>
                </a:solidFill>
                <a:latin typeface="Segoe UI Semibold"/>
                <a:cs typeface="Segoe UI Semibold"/>
              </a:rPr>
              <a:t>Store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964168" y="4134611"/>
            <a:ext cx="2719070" cy="2222500"/>
            <a:chOff x="8964168" y="4134611"/>
            <a:chExt cx="2719070" cy="222250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8812" y="5085587"/>
              <a:ext cx="513588" cy="2727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4168" y="5878067"/>
              <a:ext cx="531876" cy="4785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8500" y="4134611"/>
              <a:ext cx="824483" cy="3154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045951" y="5908775"/>
              <a:ext cx="563245" cy="363855"/>
            </a:xfrm>
            <a:custGeom>
              <a:avLst/>
              <a:gdLst/>
              <a:ahLst/>
              <a:cxnLst/>
              <a:rect l="l" t="t" r="r" b="b"/>
              <a:pathLst>
                <a:path w="563245" h="363854">
                  <a:moveTo>
                    <a:pt x="281582" y="0"/>
                  </a:moveTo>
                  <a:lnTo>
                    <a:pt x="224815" y="3694"/>
                  </a:lnTo>
                  <a:lnTo>
                    <a:pt x="171951" y="14292"/>
                  </a:lnTo>
                  <a:lnTo>
                    <a:pt x="124119" y="31060"/>
                  </a:lnTo>
                  <a:lnTo>
                    <a:pt x="82449" y="53268"/>
                  </a:lnTo>
                  <a:lnTo>
                    <a:pt x="48073" y="80183"/>
                  </a:lnTo>
                  <a:lnTo>
                    <a:pt x="22119" y="111076"/>
                  </a:lnTo>
                  <a:lnTo>
                    <a:pt x="0" y="181867"/>
                  </a:lnTo>
                  <a:lnTo>
                    <a:pt x="5718" y="218517"/>
                  </a:lnTo>
                  <a:lnTo>
                    <a:pt x="48073" y="283546"/>
                  </a:lnTo>
                  <a:lnTo>
                    <a:pt x="82450" y="310463"/>
                  </a:lnTo>
                  <a:lnTo>
                    <a:pt x="124119" y="332671"/>
                  </a:lnTo>
                  <a:lnTo>
                    <a:pt x="171951" y="349440"/>
                  </a:lnTo>
                  <a:lnTo>
                    <a:pt x="224816" y="360038"/>
                  </a:lnTo>
                  <a:lnTo>
                    <a:pt x="281583" y="363733"/>
                  </a:lnTo>
                  <a:lnTo>
                    <a:pt x="338347" y="360038"/>
                  </a:lnTo>
                  <a:lnTo>
                    <a:pt x="391210" y="349440"/>
                  </a:lnTo>
                  <a:lnTo>
                    <a:pt x="439040" y="332671"/>
                  </a:lnTo>
                  <a:lnTo>
                    <a:pt x="440644" y="331816"/>
                  </a:lnTo>
                  <a:lnTo>
                    <a:pt x="331087" y="331816"/>
                  </a:lnTo>
                  <a:lnTo>
                    <a:pt x="272482" y="327173"/>
                  </a:lnTo>
                  <a:lnTo>
                    <a:pt x="219840" y="314069"/>
                  </a:lnTo>
                  <a:lnTo>
                    <a:pt x="175254" y="293742"/>
                  </a:lnTo>
                  <a:lnTo>
                    <a:pt x="140815" y="267431"/>
                  </a:lnTo>
                  <a:lnTo>
                    <a:pt x="118617" y="236374"/>
                  </a:lnTo>
                  <a:lnTo>
                    <a:pt x="110753" y="201809"/>
                  </a:lnTo>
                  <a:lnTo>
                    <a:pt x="118617" y="167248"/>
                  </a:lnTo>
                  <a:lnTo>
                    <a:pt x="140815" y="136193"/>
                  </a:lnTo>
                  <a:lnTo>
                    <a:pt x="175253" y="109884"/>
                  </a:lnTo>
                  <a:lnTo>
                    <a:pt x="219840" y="89558"/>
                  </a:lnTo>
                  <a:lnTo>
                    <a:pt x="272482" y="76454"/>
                  </a:lnTo>
                  <a:lnTo>
                    <a:pt x="331087" y="71810"/>
                  </a:lnTo>
                  <a:lnTo>
                    <a:pt x="504391" y="71810"/>
                  </a:lnTo>
                  <a:lnTo>
                    <a:pt x="480708" y="53268"/>
                  </a:lnTo>
                  <a:lnTo>
                    <a:pt x="439040" y="31060"/>
                  </a:lnTo>
                  <a:lnTo>
                    <a:pt x="391209" y="14292"/>
                  </a:lnTo>
                  <a:lnTo>
                    <a:pt x="338347" y="3694"/>
                  </a:lnTo>
                  <a:lnTo>
                    <a:pt x="281582" y="0"/>
                  </a:lnTo>
                  <a:close/>
                </a:path>
                <a:path w="563245" h="363854">
                  <a:moveTo>
                    <a:pt x="504391" y="71810"/>
                  </a:moveTo>
                  <a:lnTo>
                    <a:pt x="331087" y="71810"/>
                  </a:lnTo>
                  <a:lnTo>
                    <a:pt x="389695" y="76454"/>
                  </a:lnTo>
                  <a:lnTo>
                    <a:pt x="442339" y="89558"/>
                  </a:lnTo>
                  <a:lnTo>
                    <a:pt x="486927" y="109884"/>
                  </a:lnTo>
                  <a:lnTo>
                    <a:pt x="521367" y="136193"/>
                  </a:lnTo>
                  <a:lnTo>
                    <a:pt x="543565" y="167248"/>
                  </a:lnTo>
                  <a:lnTo>
                    <a:pt x="551429" y="201809"/>
                  </a:lnTo>
                  <a:lnTo>
                    <a:pt x="543565" y="236374"/>
                  </a:lnTo>
                  <a:lnTo>
                    <a:pt x="521367" y="267431"/>
                  </a:lnTo>
                  <a:lnTo>
                    <a:pt x="486927" y="293742"/>
                  </a:lnTo>
                  <a:lnTo>
                    <a:pt x="442339" y="314069"/>
                  </a:lnTo>
                  <a:lnTo>
                    <a:pt x="389695" y="327173"/>
                  </a:lnTo>
                  <a:lnTo>
                    <a:pt x="331087" y="331816"/>
                  </a:lnTo>
                  <a:lnTo>
                    <a:pt x="440644" y="331816"/>
                  </a:lnTo>
                  <a:lnTo>
                    <a:pt x="480709" y="310463"/>
                  </a:lnTo>
                  <a:lnTo>
                    <a:pt x="515085" y="283546"/>
                  </a:lnTo>
                  <a:lnTo>
                    <a:pt x="541039" y="252654"/>
                  </a:lnTo>
                  <a:lnTo>
                    <a:pt x="563158" y="181867"/>
                  </a:lnTo>
                  <a:lnTo>
                    <a:pt x="557439" y="145214"/>
                  </a:lnTo>
                  <a:lnTo>
                    <a:pt x="541038" y="111076"/>
                  </a:lnTo>
                  <a:lnTo>
                    <a:pt x="515085" y="80183"/>
                  </a:lnTo>
                  <a:lnTo>
                    <a:pt x="504391" y="7181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72859" y="6014373"/>
              <a:ext cx="276225" cy="309880"/>
            </a:xfrm>
            <a:custGeom>
              <a:avLst/>
              <a:gdLst/>
              <a:ahLst/>
              <a:cxnLst/>
              <a:rect l="l" t="t" r="r" b="b"/>
              <a:pathLst>
                <a:path w="276225" h="309879">
                  <a:moveTo>
                    <a:pt x="182320" y="0"/>
                  </a:moveTo>
                  <a:lnTo>
                    <a:pt x="0" y="0"/>
                  </a:lnTo>
                  <a:lnTo>
                    <a:pt x="0" y="309763"/>
                  </a:lnTo>
                  <a:lnTo>
                    <a:pt x="80485" y="309763"/>
                  </a:lnTo>
                  <a:lnTo>
                    <a:pt x="80485" y="195949"/>
                  </a:lnTo>
                  <a:lnTo>
                    <a:pt x="253039" y="195949"/>
                  </a:lnTo>
                  <a:lnTo>
                    <a:pt x="217047" y="165441"/>
                  </a:lnTo>
                  <a:lnTo>
                    <a:pt x="224601" y="164058"/>
                  </a:lnTo>
                  <a:lnTo>
                    <a:pt x="241218" y="154910"/>
                  </a:lnTo>
                  <a:lnTo>
                    <a:pt x="256091" y="133056"/>
                  </a:lnTo>
                  <a:lnTo>
                    <a:pt x="80714" y="133056"/>
                  </a:lnTo>
                  <a:lnTo>
                    <a:pt x="80714" y="67114"/>
                  </a:lnTo>
                  <a:lnTo>
                    <a:pt x="260959" y="67114"/>
                  </a:lnTo>
                  <a:lnTo>
                    <a:pt x="252408" y="35841"/>
                  </a:lnTo>
                  <a:lnTo>
                    <a:pt x="223854" y="11031"/>
                  </a:lnTo>
                  <a:lnTo>
                    <a:pt x="195300" y="1533"/>
                  </a:lnTo>
                  <a:lnTo>
                    <a:pt x="182320" y="0"/>
                  </a:lnTo>
                  <a:close/>
                </a:path>
                <a:path w="276225" h="309879">
                  <a:moveTo>
                    <a:pt x="253039" y="195949"/>
                  </a:moveTo>
                  <a:lnTo>
                    <a:pt x="155807" y="195949"/>
                  </a:lnTo>
                  <a:lnTo>
                    <a:pt x="160732" y="197588"/>
                  </a:lnTo>
                  <a:lnTo>
                    <a:pt x="165658" y="201817"/>
                  </a:lnTo>
                  <a:lnTo>
                    <a:pt x="183657" y="238318"/>
                  </a:lnTo>
                  <a:lnTo>
                    <a:pt x="185960" y="264735"/>
                  </a:lnTo>
                  <a:lnTo>
                    <a:pt x="189142" y="292254"/>
                  </a:lnTo>
                  <a:lnTo>
                    <a:pt x="193820" y="309763"/>
                  </a:lnTo>
                  <a:lnTo>
                    <a:pt x="275944" y="309763"/>
                  </a:lnTo>
                  <a:lnTo>
                    <a:pt x="265436" y="286098"/>
                  </a:lnTo>
                  <a:lnTo>
                    <a:pt x="260869" y="251916"/>
                  </a:lnTo>
                  <a:lnTo>
                    <a:pt x="258325" y="218614"/>
                  </a:lnTo>
                  <a:lnTo>
                    <a:pt x="253889" y="197588"/>
                  </a:lnTo>
                  <a:lnTo>
                    <a:pt x="253039" y="195949"/>
                  </a:lnTo>
                  <a:close/>
                </a:path>
                <a:path w="276225" h="309879">
                  <a:moveTo>
                    <a:pt x="260959" y="67114"/>
                  </a:moveTo>
                  <a:lnTo>
                    <a:pt x="151815" y="67114"/>
                  </a:lnTo>
                  <a:lnTo>
                    <a:pt x="156985" y="67389"/>
                  </a:lnTo>
                  <a:lnTo>
                    <a:pt x="168359" y="70547"/>
                  </a:lnTo>
                  <a:lnTo>
                    <a:pt x="179732" y="80084"/>
                  </a:lnTo>
                  <a:lnTo>
                    <a:pt x="184902" y="99499"/>
                  </a:lnTo>
                  <a:lnTo>
                    <a:pt x="179733" y="118802"/>
                  </a:lnTo>
                  <a:lnTo>
                    <a:pt x="168359" y="128775"/>
                  </a:lnTo>
                  <a:lnTo>
                    <a:pt x="156985" y="132499"/>
                  </a:lnTo>
                  <a:lnTo>
                    <a:pt x="151815" y="133056"/>
                  </a:lnTo>
                  <a:lnTo>
                    <a:pt x="256091" y="133056"/>
                  </a:lnTo>
                  <a:lnTo>
                    <a:pt x="257834" y="130494"/>
                  </a:lnTo>
                  <a:lnTo>
                    <a:pt x="265387" y="83310"/>
                  </a:lnTo>
                  <a:lnTo>
                    <a:pt x="260959" y="67114"/>
                  </a:lnTo>
                  <a:close/>
                </a:path>
              </a:pathLst>
            </a:custGeom>
            <a:solidFill>
              <a:srgbClr val="7BC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416051" y="2534411"/>
            <a:ext cx="2089785" cy="546100"/>
          </a:xfrm>
          <a:custGeom>
            <a:avLst/>
            <a:gdLst/>
            <a:ahLst/>
            <a:cxnLst/>
            <a:rect l="l" t="t" r="r" b="b"/>
            <a:pathLst>
              <a:path w="2089785" h="546100">
                <a:moveTo>
                  <a:pt x="2089404" y="0"/>
                </a:moveTo>
                <a:lnTo>
                  <a:pt x="0" y="0"/>
                </a:lnTo>
                <a:lnTo>
                  <a:pt x="0" y="545591"/>
                </a:lnTo>
                <a:lnTo>
                  <a:pt x="2089404" y="545591"/>
                </a:lnTo>
                <a:lnTo>
                  <a:pt x="2089404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6051" y="2534411"/>
            <a:ext cx="2089785" cy="5822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/>
              <a:cs typeface="Times New Roman"/>
            </a:endParaRPr>
          </a:p>
          <a:p>
            <a:pPr marL="913130">
              <a:lnSpc>
                <a:spcPct val="100000"/>
              </a:lnSpc>
            </a:pPr>
            <a:r>
              <a:rPr sz="1000" spc="-5" dirty="0">
                <a:solidFill>
                  <a:srgbClr val="0D163C"/>
                </a:solidFill>
                <a:latin typeface="Segoe UI"/>
                <a:cs typeface="Segoe UI"/>
              </a:rPr>
              <a:t>LOB</a:t>
            </a:r>
            <a:r>
              <a:rPr sz="1000" spc="-15" dirty="0">
                <a:solidFill>
                  <a:srgbClr val="0D163C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0D163C"/>
                </a:solidFill>
                <a:latin typeface="Segoe UI"/>
                <a:cs typeface="Segoe UI"/>
              </a:rPr>
              <a:t>Applications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6051" y="4280915"/>
            <a:ext cx="2089785" cy="546100"/>
          </a:xfrm>
          <a:custGeom>
            <a:avLst/>
            <a:gdLst/>
            <a:ahLst/>
            <a:cxnLst/>
            <a:rect l="l" t="t" r="r" b="b"/>
            <a:pathLst>
              <a:path w="2089785" h="546100">
                <a:moveTo>
                  <a:pt x="2089404" y="0"/>
                </a:moveTo>
                <a:lnTo>
                  <a:pt x="0" y="0"/>
                </a:lnTo>
                <a:lnTo>
                  <a:pt x="0" y="545592"/>
                </a:lnTo>
                <a:lnTo>
                  <a:pt x="2089404" y="545592"/>
                </a:lnTo>
                <a:lnTo>
                  <a:pt x="2089404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49808" y="4462017"/>
            <a:ext cx="9175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5"/>
              </a:spcBef>
              <a:tabLst>
                <a:tab pos="579755" algn="l"/>
              </a:tabLst>
            </a:pPr>
            <a:r>
              <a:rPr sz="1000" u="sng" spc="-5" dirty="0">
                <a:solidFill>
                  <a:srgbClr val="0D163C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</a:rPr>
              <a:t>  </a:t>
            </a:r>
            <a:r>
              <a:rPr sz="1000" u="sng" spc="30" dirty="0">
                <a:solidFill>
                  <a:srgbClr val="0D163C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</a:rPr>
              <a:t> </a:t>
            </a:r>
            <a:r>
              <a:rPr sz="1000" u="sng" spc="-5" dirty="0">
                <a:solidFill>
                  <a:srgbClr val="0D163C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</a:rPr>
              <a:t> </a:t>
            </a:r>
            <a:r>
              <a:rPr sz="1000" u="sng" dirty="0">
                <a:solidFill>
                  <a:srgbClr val="0D163C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</a:rPr>
              <a:t> </a:t>
            </a:r>
            <a:r>
              <a:rPr sz="1000" u="sng" spc="105" dirty="0">
                <a:solidFill>
                  <a:srgbClr val="0D163C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0D163C"/>
                </a:solidFill>
                <a:latin typeface="Segoe UI"/>
                <a:cs typeface="Segoe UI"/>
              </a:rPr>
              <a:t>	</a:t>
            </a:r>
            <a:r>
              <a:rPr sz="1000" spc="-10" dirty="0">
                <a:solidFill>
                  <a:srgbClr val="0D163C"/>
                </a:solidFill>
                <a:latin typeface="Segoe UI"/>
                <a:cs typeface="Segoe UI"/>
              </a:rPr>
              <a:t>S</a:t>
            </a:r>
            <a:r>
              <a:rPr sz="1000" spc="-5" dirty="0">
                <a:solidFill>
                  <a:srgbClr val="0D163C"/>
                </a:solidFill>
                <a:latin typeface="Segoe UI"/>
                <a:cs typeface="Segoe UI"/>
              </a:rPr>
              <a:t>o</a:t>
            </a:r>
            <a:r>
              <a:rPr sz="1000" spc="-10" dirty="0">
                <a:solidFill>
                  <a:srgbClr val="0D163C"/>
                </a:solidFill>
                <a:latin typeface="Segoe UI"/>
                <a:cs typeface="Segoe UI"/>
              </a:rPr>
              <a:t>cia</a:t>
            </a:r>
            <a:r>
              <a:rPr sz="1000" spc="-5" dirty="0">
                <a:solidFill>
                  <a:srgbClr val="0D163C"/>
                </a:solidFill>
                <a:latin typeface="Segoe UI"/>
                <a:cs typeface="Segoe UI"/>
              </a:rPr>
              <a:t>l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6051" y="1952244"/>
            <a:ext cx="2089785" cy="546100"/>
          </a:xfrm>
          <a:custGeom>
            <a:avLst/>
            <a:gdLst/>
            <a:ahLst/>
            <a:cxnLst/>
            <a:rect l="l" t="t" r="r" b="b"/>
            <a:pathLst>
              <a:path w="2089785" h="546100">
                <a:moveTo>
                  <a:pt x="2089404" y="0"/>
                </a:moveTo>
                <a:lnTo>
                  <a:pt x="0" y="0"/>
                </a:lnTo>
                <a:lnTo>
                  <a:pt x="0" y="545591"/>
                </a:lnTo>
                <a:lnTo>
                  <a:pt x="2089404" y="545591"/>
                </a:lnTo>
                <a:lnTo>
                  <a:pt x="2089404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6051" y="1952244"/>
            <a:ext cx="2089785" cy="5822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/>
              <a:cs typeface="Times New Roman"/>
            </a:endParaRPr>
          </a:p>
          <a:p>
            <a:pPr marL="160020" algn="ctr">
              <a:lnSpc>
                <a:spcPct val="100000"/>
              </a:lnSpc>
            </a:pPr>
            <a:r>
              <a:rPr sz="1000" spc="-10" dirty="0">
                <a:solidFill>
                  <a:srgbClr val="0D163C"/>
                </a:solidFill>
                <a:latin typeface="Segoe UI"/>
                <a:cs typeface="Segoe UI"/>
              </a:rPr>
              <a:t>Devices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6051" y="6025896"/>
            <a:ext cx="2089785" cy="546100"/>
          </a:xfrm>
          <a:custGeom>
            <a:avLst/>
            <a:gdLst/>
            <a:ahLst/>
            <a:cxnLst/>
            <a:rect l="l" t="t" r="r" b="b"/>
            <a:pathLst>
              <a:path w="2089785" h="546100">
                <a:moveTo>
                  <a:pt x="2089404" y="0"/>
                </a:moveTo>
                <a:lnTo>
                  <a:pt x="0" y="0"/>
                </a:lnTo>
                <a:lnTo>
                  <a:pt x="0" y="545591"/>
                </a:lnTo>
                <a:lnTo>
                  <a:pt x="2089404" y="545591"/>
                </a:lnTo>
                <a:lnTo>
                  <a:pt x="2089404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16051" y="6025896"/>
            <a:ext cx="2089785" cy="54610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913130">
              <a:lnSpc>
                <a:spcPct val="100000"/>
              </a:lnSpc>
            </a:pPr>
            <a:r>
              <a:rPr sz="1000" spc="-10" dirty="0">
                <a:solidFill>
                  <a:srgbClr val="0D163C"/>
                </a:solidFill>
                <a:latin typeface="Segoe UI"/>
                <a:cs typeface="Segoe UI"/>
              </a:rPr>
              <a:t>Clickstream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6051" y="5443728"/>
            <a:ext cx="2089785" cy="547370"/>
          </a:xfrm>
          <a:custGeom>
            <a:avLst/>
            <a:gdLst/>
            <a:ahLst/>
            <a:cxnLst/>
            <a:rect l="l" t="t" r="r" b="b"/>
            <a:pathLst>
              <a:path w="2089785" h="547370">
                <a:moveTo>
                  <a:pt x="2089404" y="0"/>
                </a:moveTo>
                <a:lnTo>
                  <a:pt x="0" y="0"/>
                </a:lnTo>
                <a:lnTo>
                  <a:pt x="0" y="547116"/>
                </a:lnTo>
                <a:lnTo>
                  <a:pt x="2089404" y="547116"/>
                </a:lnTo>
                <a:lnTo>
                  <a:pt x="2089404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16051" y="5443728"/>
            <a:ext cx="2089785" cy="58229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167640" algn="ctr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0D163C"/>
                </a:solidFill>
                <a:latin typeface="Segoe UI"/>
                <a:cs typeface="Segoe UI"/>
              </a:rPr>
              <a:t>Sensors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6051" y="4861559"/>
            <a:ext cx="2089785" cy="547370"/>
          </a:xfrm>
          <a:custGeom>
            <a:avLst/>
            <a:gdLst/>
            <a:ahLst/>
            <a:cxnLst/>
            <a:rect l="l" t="t" r="r" b="b"/>
            <a:pathLst>
              <a:path w="2089785" h="547370">
                <a:moveTo>
                  <a:pt x="2089404" y="0"/>
                </a:moveTo>
                <a:lnTo>
                  <a:pt x="0" y="0"/>
                </a:lnTo>
                <a:lnTo>
                  <a:pt x="0" y="547115"/>
                </a:lnTo>
                <a:lnTo>
                  <a:pt x="2089404" y="547115"/>
                </a:lnTo>
                <a:lnTo>
                  <a:pt x="2089404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29816" y="5044185"/>
            <a:ext cx="3371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D163C"/>
                </a:solidFill>
                <a:latin typeface="Segoe UI"/>
                <a:cs typeface="Segoe UI"/>
              </a:rPr>
              <a:t>Video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6051" y="3116579"/>
            <a:ext cx="2089785" cy="546100"/>
          </a:xfrm>
          <a:custGeom>
            <a:avLst/>
            <a:gdLst/>
            <a:ahLst/>
            <a:cxnLst/>
            <a:rect l="l" t="t" r="r" b="b"/>
            <a:pathLst>
              <a:path w="2089785" h="546100">
                <a:moveTo>
                  <a:pt x="2089404" y="0"/>
                </a:moveTo>
                <a:lnTo>
                  <a:pt x="0" y="0"/>
                </a:lnTo>
                <a:lnTo>
                  <a:pt x="0" y="545591"/>
                </a:lnTo>
                <a:lnTo>
                  <a:pt x="2089404" y="545591"/>
                </a:lnTo>
                <a:lnTo>
                  <a:pt x="2089404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329816" y="3298063"/>
            <a:ext cx="271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D163C"/>
                </a:solidFill>
                <a:latin typeface="Segoe UI"/>
                <a:cs typeface="Segoe UI"/>
              </a:rPr>
              <a:t>W</a:t>
            </a:r>
            <a:r>
              <a:rPr sz="1000" spc="-10" dirty="0">
                <a:solidFill>
                  <a:srgbClr val="0D163C"/>
                </a:solidFill>
                <a:latin typeface="Segoe UI"/>
                <a:cs typeface="Segoe UI"/>
              </a:rPr>
              <a:t>e</a:t>
            </a:r>
            <a:r>
              <a:rPr sz="1000" spc="-5" dirty="0">
                <a:solidFill>
                  <a:srgbClr val="0D163C"/>
                </a:solidFill>
                <a:latin typeface="Segoe UI"/>
                <a:cs typeface="Segoe UI"/>
              </a:rPr>
              <a:t>b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6051" y="3698747"/>
            <a:ext cx="2089785" cy="546100"/>
          </a:xfrm>
          <a:custGeom>
            <a:avLst/>
            <a:gdLst/>
            <a:ahLst/>
            <a:cxnLst/>
            <a:rect l="l" t="t" r="r" b="b"/>
            <a:pathLst>
              <a:path w="2089785" h="546100">
                <a:moveTo>
                  <a:pt x="2089404" y="0"/>
                </a:moveTo>
                <a:lnTo>
                  <a:pt x="0" y="0"/>
                </a:lnTo>
                <a:lnTo>
                  <a:pt x="0" y="545591"/>
                </a:lnTo>
                <a:lnTo>
                  <a:pt x="2089404" y="545591"/>
                </a:lnTo>
                <a:lnTo>
                  <a:pt x="2089404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16051" y="3698747"/>
            <a:ext cx="2089785" cy="5822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/>
              <a:cs typeface="Times New Roman"/>
            </a:endParaRPr>
          </a:p>
          <a:p>
            <a:pPr marL="913130">
              <a:lnSpc>
                <a:spcPct val="100000"/>
              </a:lnSpc>
            </a:pPr>
            <a:r>
              <a:rPr sz="1000" spc="-5" dirty="0">
                <a:solidFill>
                  <a:srgbClr val="0D163C"/>
                </a:solidFill>
                <a:latin typeface="Segoe UI"/>
                <a:cs typeface="Segoe UI"/>
              </a:rPr>
              <a:t>Relational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05968" y="2046408"/>
            <a:ext cx="727075" cy="4398645"/>
            <a:chOff x="505968" y="2046408"/>
            <a:chExt cx="727075" cy="4398645"/>
          </a:xfrm>
        </p:grpSpPr>
        <p:sp>
          <p:nvSpPr>
            <p:cNvPr id="36" name="object 36"/>
            <p:cNvSpPr/>
            <p:nvPr/>
          </p:nvSpPr>
          <p:spPr>
            <a:xfrm>
              <a:off x="728472" y="4338827"/>
              <a:ext cx="274320" cy="439420"/>
            </a:xfrm>
            <a:custGeom>
              <a:avLst/>
              <a:gdLst/>
              <a:ahLst/>
              <a:cxnLst/>
              <a:rect l="l" t="t" r="r" b="b"/>
              <a:pathLst>
                <a:path w="274319" h="439420">
                  <a:moveTo>
                    <a:pt x="269278" y="0"/>
                  </a:moveTo>
                  <a:lnTo>
                    <a:pt x="5041" y="0"/>
                  </a:lnTo>
                  <a:lnTo>
                    <a:pt x="0" y="5080"/>
                  </a:lnTo>
                  <a:lnTo>
                    <a:pt x="0" y="433832"/>
                  </a:lnTo>
                  <a:lnTo>
                    <a:pt x="5041" y="438912"/>
                  </a:lnTo>
                  <a:lnTo>
                    <a:pt x="263309" y="438912"/>
                  </a:lnTo>
                  <a:lnTo>
                    <a:pt x="269278" y="438912"/>
                  </a:lnTo>
                  <a:lnTo>
                    <a:pt x="274319" y="433832"/>
                  </a:lnTo>
                  <a:lnTo>
                    <a:pt x="274319" y="5080"/>
                  </a:lnTo>
                  <a:lnTo>
                    <a:pt x="269278" y="0"/>
                  </a:lnTo>
                  <a:close/>
                </a:path>
              </a:pathLst>
            </a:custGeom>
            <a:solidFill>
              <a:srgbClr val="004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25424" y="4337304"/>
              <a:ext cx="279400" cy="441959"/>
            </a:xfrm>
            <a:custGeom>
              <a:avLst/>
              <a:gdLst/>
              <a:ahLst/>
              <a:cxnLst/>
              <a:rect l="l" t="t" r="r" b="b"/>
              <a:pathLst>
                <a:path w="279400" h="441960">
                  <a:moveTo>
                    <a:pt x="272910" y="0"/>
                  </a:moveTo>
                  <a:lnTo>
                    <a:pt x="5524" y="0"/>
                  </a:lnTo>
                  <a:lnTo>
                    <a:pt x="0" y="5969"/>
                  </a:lnTo>
                  <a:lnTo>
                    <a:pt x="0" y="436499"/>
                  </a:lnTo>
                  <a:lnTo>
                    <a:pt x="5524" y="441960"/>
                  </a:lnTo>
                  <a:lnTo>
                    <a:pt x="266001" y="441960"/>
                  </a:lnTo>
                  <a:lnTo>
                    <a:pt x="266001" y="438277"/>
                  </a:lnTo>
                  <a:lnTo>
                    <a:pt x="10121" y="438277"/>
                  </a:lnTo>
                  <a:lnTo>
                    <a:pt x="7823" y="437388"/>
                  </a:lnTo>
                  <a:lnTo>
                    <a:pt x="6438" y="435610"/>
                  </a:lnTo>
                  <a:lnTo>
                    <a:pt x="4597" y="434213"/>
                  </a:lnTo>
                  <a:lnTo>
                    <a:pt x="3682" y="431927"/>
                  </a:lnTo>
                  <a:lnTo>
                    <a:pt x="3682" y="10541"/>
                  </a:lnTo>
                  <a:lnTo>
                    <a:pt x="4597" y="8255"/>
                  </a:lnTo>
                  <a:lnTo>
                    <a:pt x="6438" y="6350"/>
                  </a:lnTo>
                  <a:lnTo>
                    <a:pt x="7823" y="5080"/>
                  </a:lnTo>
                  <a:lnTo>
                    <a:pt x="10121" y="3683"/>
                  </a:lnTo>
                  <a:lnTo>
                    <a:pt x="276601" y="3683"/>
                  </a:lnTo>
                  <a:lnTo>
                    <a:pt x="272910" y="0"/>
                  </a:lnTo>
                  <a:close/>
                </a:path>
                <a:path w="279400" h="441960">
                  <a:moveTo>
                    <a:pt x="276601" y="3683"/>
                  </a:moveTo>
                  <a:lnTo>
                    <a:pt x="268312" y="3683"/>
                  </a:lnTo>
                  <a:lnTo>
                    <a:pt x="270611" y="5080"/>
                  </a:lnTo>
                  <a:lnTo>
                    <a:pt x="272453" y="6350"/>
                  </a:lnTo>
                  <a:lnTo>
                    <a:pt x="274294" y="8255"/>
                  </a:lnTo>
                  <a:lnTo>
                    <a:pt x="275209" y="10541"/>
                  </a:lnTo>
                  <a:lnTo>
                    <a:pt x="275209" y="431927"/>
                  </a:lnTo>
                  <a:lnTo>
                    <a:pt x="274294" y="434213"/>
                  </a:lnTo>
                  <a:lnTo>
                    <a:pt x="272453" y="435610"/>
                  </a:lnTo>
                  <a:lnTo>
                    <a:pt x="270611" y="437388"/>
                  </a:lnTo>
                  <a:lnTo>
                    <a:pt x="268312" y="438277"/>
                  </a:lnTo>
                  <a:lnTo>
                    <a:pt x="266001" y="438277"/>
                  </a:lnTo>
                  <a:lnTo>
                    <a:pt x="266001" y="441960"/>
                  </a:lnTo>
                  <a:lnTo>
                    <a:pt x="272910" y="441960"/>
                  </a:lnTo>
                  <a:lnTo>
                    <a:pt x="278892" y="436499"/>
                  </a:lnTo>
                  <a:lnTo>
                    <a:pt x="278892" y="5969"/>
                  </a:lnTo>
                  <a:lnTo>
                    <a:pt x="276601" y="368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9995" y="4340352"/>
              <a:ext cx="271780" cy="434340"/>
            </a:xfrm>
            <a:custGeom>
              <a:avLst/>
              <a:gdLst/>
              <a:ahLst/>
              <a:cxnLst/>
              <a:rect l="l" t="t" r="r" b="b"/>
              <a:pathLst>
                <a:path w="271780" h="434339">
                  <a:moveTo>
                    <a:pt x="264375" y="0"/>
                  </a:moveTo>
                  <a:lnTo>
                    <a:pt x="262077" y="0"/>
                  </a:lnTo>
                  <a:lnTo>
                    <a:pt x="6438" y="0"/>
                  </a:lnTo>
                  <a:lnTo>
                    <a:pt x="4140" y="1397"/>
                  </a:lnTo>
                  <a:lnTo>
                    <a:pt x="914" y="4572"/>
                  </a:lnTo>
                  <a:lnTo>
                    <a:pt x="0" y="6858"/>
                  </a:lnTo>
                  <a:lnTo>
                    <a:pt x="0" y="427990"/>
                  </a:lnTo>
                  <a:lnTo>
                    <a:pt x="914" y="430275"/>
                  </a:lnTo>
                  <a:lnTo>
                    <a:pt x="2755" y="431546"/>
                  </a:lnTo>
                  <a:lnTo>
                    <a:pt x="4140" y="433450"/>
                  </a:lnTo>
                  <a:lnTo>
                    <a:pt x="6438" y="434340"/>
                  </a:lnTo>
                  <a:lnTo>
                    <a:pt x="264375" y="434340"/>
                  </a:lnTo>
                  <a:lnTo>
                    <a:pt x="266674" y="433450"/>
                  </a:lnTo>
                  <a:lnTo>
                    <a:pt x="268516" y="431546"/>
                  </a:lnTo>
                  <a:lnTo>
                    <a:pt x="270357" y="430275"/>
                  </a:lnTo>
                  <a:lnTo>
                    <a:pt x="271272" y="427990"/>
                  </a:lnTo>
                  <a:lnTo>
                    <a:pt x="271272" y="6858"/>
                  </a:lnTo>
                  <a:lnTo>
                    <a:pt x="270357" y="4572"/>
                  </a:lnTo>
                  <a:lnTo>
                    <a:pt x="268516" y="2793"/>
                  </a:lnTo>
                  <a:lnTo>
                    <a:pt x="266674" y="1397"/>
                  </a:lnTo>
                  <a:lnTo>
                    <a:pt x="264375" y="0"/>
                  </a:lnTo>
                  <a:close/>
                </a:path>
              </a:pathLst>
            </a:custGeom>
            <a:solidFill>
              <a:srgbClr val="0034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8472" y="4338827"/>
              <a:ext cx="274320" cy="439420"/>
            </a:xfrm>
            <a:custGeom>
              <a:avLst/>
              <a:gdLst/>
              <a:ahLst/>
              <a:cxnLst/>
              <a:rect l="l" t="t" r="r" b="b"/>
              <a:pathLst>
                <a:path w="274319" h="439420">
                  <a:moveTo>
                    <a:pt x="269278" y="0"/>
                  </a:moveTo>
                  <a:lnTo>
                    <a:pt x="5041" y="0"/>
                  </a:lnTo>
                  <a:lnTo>
                    <a:pt x="0" y="5080"/>
                  </a:lnTo>
                  <a:lnTo>
                    <a:pt x="0" y="433832"/>
                  </a:lnTo>
                  <a:lnTo>
                    <a:pt x="5041" y="438912"/>
                  </a:lnTo>
                  <a:lnTo>
                    <a:pt x="269278" y="438912"/>
                  </a:lnTo>
                  <a:lnTo>
                    <a:pt x="271042" y="437134"/>
                  </a:lnTo>
                  <a:lnTo>
                    <a:pt x="8254" y="437134"/>
                  </a:lnTo>
                  <a:lnTo>
                    <a:pt x="5968" y="436118"/>
                  </a:lnTo>
                  <a:lnTo>
                    <a:pt x="4584" y="434340"/>
                  </a:lnTo>
                  <a:lnTo>
                    <a:pt x="2755" y="432943"/>
                  </a:lnTo>
                  <a:lnTo>
                    <a:pt x="1828" y="430657"/>
                  </a:lnTo>
                  <a:lnTo>
                    <a:pt x="1828" y="8763"/>
                  </a:lnTo>
                  <a:lnTo>
                    <a:pt x="2755" y="6477"/>
                  </a:lnTo>
                  <a:lnTo>
                    <a:pt x="4584" y="4572"/>
                  </a:lnTo>
                  <a:lnTo>
                    <a:pt x="5968" y="3175"/>
                  </a:lnTo>
                  <a:lnTo>
                    <a:pt x="8254" y="1778"/>
                  </a:lnTo>
                  <a:lnTo>
                    <a:pt x="271042" y="1778"/>
                  </a:lnTo>
                  <a:lnTo>
                    <a:pt x="269278" y="0"/>
                  </a:lnTo>
                  <a:close/>
                </a:path>
                <a:path w="274319" h="439420">
                  <a:moveTo>
                    <a:pt x="271042" y="1778"/>
                  </a:moveTo>
                  <a:lnTo>
                    <a:pt x="265607" y="1778"/>
                  </a:lnTo>
                  <a:lnTo>
                    <a:pt x="267893" y="3175"/>
                  </a:lnTo>
                  <a:lnTo>
                    <a:pt x="269735" y="4572"/>
                  </a:lnTo>
                  <a:lnTo>
                    <a:pt x="271564" y="6477"/>
                  </a:lnTo>
                  <a:lnTo>
                    <a:pt x="272491" y="8763"/>
                  </a:lnTo>
                  <a:lnTo>
                    <a:pt x="272491" y="430657"/>
                  </a:lnTo>
                  <a:lnTo>
                    <a:pt x="271564" y="432943"/>
                  </a:lnTo>
                  <a:lnTo>
                    <a:pt x="269735" y="434340"/>
                  </a:lnTo>
                  <a:lnTo>
                    <a:pt x="267893" y="436118"/>
                  </a:lnTo>
                  <a:lnTo>
                    <a:pt x="265607" y="437134"/>
                  </a:lnTo>
                  <a:lnTo>
                    <a:pt x="271042" y="437134"/>
                  </a:lnTo>
                  <a:lnTo>
                    <a:pt x="274319" y="433832"/>
                  </a:lnTo>
                  <a:lnTo>
                    <a:pt x="274319" y="5080"/>
                  </a:lnTo>
                  <a:lnTo>
                    <a:pt x="271042" y="1778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9808" y="4413504"/>
              <a:ext cx="231775" cy="341630"/>
            </a:xfrm>
            <a:custGeom>
              <a:avLst/>
              <a:gdLst/>
              <a:ahLst/>
              <a:cxnLst/>
              <a:rect l="l" t="t" r="r" b="b"/>
              <a:pathLst>
                <a:path w="231775" h="341629">
                  <a:moveTo>
                    <a:pt x="0" y="341376"/>
                  </a:moveTo>
                  <a:lnTo>
                    <a:pt x="231648" y="341376"/>
                  </a:lnTo>
                  <a:lnTo>
                    <a:pt x="231648" y="0"/>
                  </a:lnTo>
                  <a:lnTo>
                    <a:pt x="0" y="0"/>
                  </a:lnTo>
                  <a:lnTo>
                    <a:pt x="0" y="3413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49808" y="4361688"/>
              <a:ext cx="231775" cy="52069"/>
            </a:xfrm>
            <a:custGeom>
              <a:avLst/>
              <a:gdLst/>
              <a:ahLst/>
              <a:cxnLst/>
              <a:rect l="l" t="t" r="r" b="b"/>
              <a:pathLst>
                <a:path w="231775" h="52070">
                  <a:moveTo>
                    <a:pt x="231648" y="0"/>
                  </a:moveTo>
                  <a:lnTo>
                    <a:pt x="0" y="0"/>
                  </a:lnTo>
                  <a:lnTo>
                    <a:pt x="0" y="51816"/>
                  </a:lnTo>
                  <a:lnTo>
                    <a:pt x="231648" y="51816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65047" y="4582667"/>
              <a:ext cx="78105" cy="6350"/>
            </a:xfrm>
            <a:custGeom>
              <a:avLst/>
              <a:gdLst/>
              <a:ahLst/>
              <a:cxnLst/>
              <a:rect l="l" t="t" r="r" b="b"/>
              <a:pathLst>
                <a:path w="78105" h="6350">
                  <a:moveTo>
                    <a:pt x="7772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77723" y="6096"/>
                  </a:lnTo>
                  <a:lnTo>
                    <a:pt x="77723" y="0"/>
                  </a:lnTo>
                  <a:close/>
                </a:path>
              </a:pathLst>
            </a:custGeom>
            <a:solidFill>
              <a:srgbClr val="5C2C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5048" y="4582667"/>
              <a:ext cx="195580" cy="30480"/>
            </a:xfrm>
            <a:custGeom>
              <a:avLst/>
              <a:gdLst/>
              <a:ahLst/>
              <a:cxnLst/>
              <a:rect l="l" t="t" r="r" b="b"/>
              <a:pathLst>
                <a:path w="195580" h="30479">
                  <a:moveTo>
                    <a:pt x="195072" y="24384"/>
                  </a:moveTo>
                  <a:lnTo>
                    <a:pt x="0" y="24384"/>
                  </a:lnTo>
                  <a:lnTo>
                    <a:pt x="0" y="30480"/>
                  </a:lnTo>
                  <a:lnTo>
                    <a:pt x="195072" y="30480"/>
                  </a:lnTo>
                  <a:lnTo>
                    <a:pt x="195072" y="24384"/>
                  </a:lnTo>
                  <a:close/>
                </a:path>
                <a:path w="195580" h="30479">
                  <a:moveTo>
                    <a:pt x="195072" y="0"/>
                  </a:moveTo>
                  <a:lnTo>
                    <a:pt x="77724" y="0"/>
                  </a:lnTo>
                  <a:lnTo>
                    <a:pt x="77724" y="6096"/>
                  </a:lnTo>
                  <a:lnTo>
                    <a:pt x="195072" y="6096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9335" y="4480560"/>
              <a:ext cx="71120" cy="105410"/>
            </a:xfrm>
            <a:custGeom>
              <a:avLst/>
              <a:gdLst/>
              <a:ahLst/>
              <a:cxnLst/>
              <a:rect l="l" t="t" r="r" b="b"/>
              <a:pathLst>
                <a:path w="71119" h="105410">
                  <a:moveTo>
                    <a:pt x="36022" y="0"/>
                  </a:moveTo>
                  <a:lnTo>
                    <a:pt x="34650" y="0"/>
                  </a:lnTo>
                  <a:lnTo>
                    <a:pt x="16858" y="4883"/>
                  </a:lnTo>
                  <a:lnTo>
                    <a:pt x="4650" y="17351"/>
                  </a:lnTo>
                  <a:lnTo>
                    <a:pt x="0" y="34129"/>
                  </a:lnTo>
                  <a:lnTo>
                    <a:pt x="4881" y="51942"/>
                  </a:lnTo>
                  <a:lnTo>
                    <a:pt x="35565" y="105156"/>
                  </a:lnTo>
                  <a:lnTo>
                    <a:pt x="66248" y="51942"/>
                  </a:lnTo>
                  <a:lnTo>
                    <a:pt x="70866" y="34129"/>
                  </a:lnTo>
                  <a:lnTo>
                    <a:pt x="66080" y="17351"/>
                  </a:lnTo>
                  <a:lnTo>
                    <a:pt x="53821" y="4883"/>
                  </a:lnTo>
                  <a:lnTo>
                    <a:pt x="36022" y="0"/>
                  </a:lnTo>
                  <a:close/>
                </a:path>
              </a:pathLst>
            </a:custGeom>
            <a:solidFill>
              <a:srgbClr val="5C2C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84859" y="4491227"/>
              <a:ext cx="38100" cy="67310"/>
            </a:xfrm>
            <a:custGeom>
              <a:avLst/>
              <a:gdLst/>
              <a:ahLst/>
              <a:cxnLst/>
              <a:rect l="l" t="t" r="r" b="b"/>
              <a:pathLst>
                <a:path w="38100" h="67310">
                  <a:moveTo>
                    <a:pt x="31038" y="55626"/>
                  </a:moveTo>
                  <a:lnTo>
                    <a:pt x="7061" y="55626"/>
                  </a:lnTo>
                  <a:lnTo>
                    <a:pt x="7061" y="61976"/>
                  </a:lnTo>
                  <a:lnTo>
                    <a:pt x="12700" y="67056"/>
                  </a:lnTo>
                  <a:lnTo>
                    <a:pt x="25869" y="67056"/>
                  </a:lnTo>
                  <a:lnTo>
                    <a:pt x="31038" y="61976"/>
                  </a:lnTo>
                  <a:lnTo>
                    <a:pt x="31038" y="55626"/>
                  </a:lnTo>
                  <a:close/>
                </a:path>
                <a:path w="38100" h="67310">
                  <a:moveTo>
                    <a:pt x="34340" y="41910"/>
                  </a:moveTo>
                  <a:lnTo>
                    <a:pt x="3759" y="41910"/>
                  </a:lnTo>
                  <a:lnTo>
                    <a:pt x="5168" y="45593"/>
                  </a:lnTo>
                  <a:lnTo>
                    <a:pt x="7531" y="48768"/>
                  </a:lnTo>
                  <a:lnTo>
                    <a:pt x="11290" y="50673"/>
                  </a:lnTo>
                  <a:lnTo>
                    <a:pt x="11290" y="55626"/>
                  </a:lnTo>
                  <a:lnTo>
                    <a:pt x="27279" y="55626"/>
                  </a:lnTo>
                  <a:lnTo>
                    <a:pt x="27279" y="50673"/>
                  </a:lnTo>
                  <a:lnTo>
                    <a:pt x="30568" y="48768"/>
                  </a:lnTo>
                  <a:lnTo>
                    <a:pt x="32931" y="45593"/>
                  </a:lnTo>
                  <a:lnTo>
                    <a:pt x="34340" y="41910"/>
                  </a:lnTo>
                  <a:close/>
                </a:path>
                <a:path w="38100" h="67310">
                  <a:moveTo>
                    <a:pt x="23990" y="0"/>
                  </a:moveTo>
                  <a:lnTo>
                    <a:pt x="14579" y="0"/>
                  </a:lnTo>
                  <a:lnTo>
                    <a:pt x="10820" y="3683"/>
                  </a:lnTo>
                  <a:lnTo>
                    <a:pt x="10820" y="10922"/>
                  </a:lnTo>
                  <a:lnTo>
                    <a:pt x="5168" y="13716"/>
                  </a:lnTo>
                  <a:lnTo>
                    <a:pt x="1409" y="19177"/>
                  </a:lnTo>
                  <a:lnTo>
                    <a:pt x="1409" y="32893"/>
                  </a:lnTo>
                  <a:lnTo>
                    <a:pt x="469" y="33274"/>
                  </a:lnTo>
                  <a:lnTo>
                    <a:pt x="0" y="34163"/>
                  </a:lnTo>
                  <a:lnTo>
                    <a:pt x="0" y="36449"/>
                  </a:lnTo>
                  <a:lnTo>
                    <a:pt x="469" y="37846"/>
                  </a:lnTo>
                  <a:lnTo>
                    <a:pt x="1409" y="38354"/>
                  </a:lnTo>
                  <a:lnTo>
                    <a:pt x="1409" y="46101"/>
                  </a:lnTo>
                  <a:lnTo>
                    <a:pt x="2349" y="48387"/>
                  </a:lnTo>
                  <a:lnTo>
                    <a:pt x="3759" y="50165"/>
                  </a:lnTo>
                  <a:lnTo>
                    <a:pt x="3759" y="41910"/>
                  </a:lnTo>
                  <a:lnTo>
                    <a:pt x="36690" y="41910"/>
                  </a:lnTo>
                  <a:lnTo>
                    <a:pt x="36690" y="38354"/>
                  </a:lnTo>
                  <a:lnTo>
                    <a:pt x="37630" y="37846"/>
                  </a:lnTo>
                  <a:lnTo>
                    <a:pt x="38100" y="36449"/>
                  </a:lnTo>
                  <a:lnTo>
                    <a:pt x="38100" y="34163"/>
                  </a:lnTo>
                  <a:lnTo>
                    <a:pt x="37630" y="33274"/>
                  </a:lnTo>
                  <a:lnTo>
                    <a:pt x="36690" y="32385"/>
                  </a:lnTo>
                  <a:lnTo>
                    <a:pt x="36690" y="19177"/>
                  </a:lnTo>
                  <a:lnTo>
                    <a:pt x="32931" y="13716"/>
                  </a:lnTo>
                  <a:lnTo>
                    <a:pt x="27279" y="10922"/>
                  </a:lnTo>
                  <a:lnTo>
                    <a:pt x="27279" y="10033"/>
                  </a:lnTo>
                  <a:lnTo>
                    <a:pt x="27749" y="9144"/>
                  </a:lnTo>
                  <a:lnTo>
                    <a:pt x="27749" y="3683"/>
                  </a:lnTo>
                  <a:lnTo>
                    <a:pt x="23990" y="0"/>
                  </a:lnTo>
                  <a:close/>
                </a:path>
                <a:path w="38100" h="67310">
                  <a:moveTo>
                    <a:pt x="36690" y="41910"/>
                  </a:moveTo>
                  <a:lnTo>
                    <a:pt x="34340" y="41910"/>
                  </a:lnTo>
                  <a:lnTo>
                    <a:pt x="34340" y="50165"/>
                  </a:lnTo>
                  <a:lnTo>
                    <a:pt x="35750" y="48387"/>
                  </a:lnTo>
                  <a:lnTo>
                    <a:pt x="36690" y="46101"/>
                  </a:lnTo>
                  <a:lnTo>
                    <a:pt x="36690" y="41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81747" y="4552188"/>
              <a:ext cx="70485" cy="105410"/>
            </a:xfrm>
            <a:custGeom>
              <a:avLst/>
              <a:gdLst/>
              <a:ahLst/>
              <a:cxnLst/>
              <a:rect l="l" t="t" r="r" b="b"/>
              <a:pathLst>
                <a:path w="70484" h="105410">
                  <a:moveTo>
                    <a:pt x="35395" y="0"/>
                  </a:moveTo>
                  <a:lnTo>
                    <a:pt x="34481" y="0"/>
                  </a:lnTo>
                  <a:lnTo>
                    <a:pt x="16708" y="4921"/>
                  </a:lnTo>
                  <a:lnTo>
                    <a:pt x="4621" y="17462"/>
                  </a:lnTo>
                  <a:lnTo>
                    <a:pt x="0" y="34289"/>
                  </a:lnTo>
                  <a:lnTo>
                    <a:pt x="4623" y="52069"/>
                  </a:lnTo>
                  <a:lnTo>
                    <a:pt x="34938" y="105156"/>
                  </a:lnTo>
                  <a:lnTo>
                    <a:pt x="65253" y="52069"/>
                  </a:lnTo>
                  <a:lnTo>
                    <a:pt x="69876" y="34129"/>
                  </a:lnTo>
                  <a:lnTo>
                    <a:pt x="65254" y="17319"/>
                  </a:lnTo>
                  <a:lnTo>
                    <a:pt x="53167" y="4867"/>
                  </a:lnTo>
                  <a:lnTo>
                    <a:pt x="35395" y="0"/>
                  </a:lnTo>
                  <a:close/>
                </a:path>
              </a:pathLst>
            </a:custGeom>
            <a:solidFill>
              <a:srgbClr val="40C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2829" y="4600955"/>
              <a:ext cx="71120" cy="105410"/>
            </a:xfrm>
            <a:custGeom>
              <a:avLst/>
              <a:gdLst/>
              <a:ahLst/>
              <a:cxnLst/>
              <a:rect l="l" t="t" r="r" b="b"/>
              <a:pathLst>
                <a:path w="71119" h="105410">
                  <a:moveTo>
                    <a:pt x="36015" y="0"/>
                  </a:moveTo>
                  <a:lnTo>
                    <a:pt x="34631" y="0"/>
                  </a:lnTo>
                  <a:lnTo>
                    <a:pt x="16816" y="4921"/>
                  </a:lnTo>
                  <a:lnTo>
                    <a:pt x="4654" y="17462"/>
                  </a:lnTo>
                  <a:lnTo>
                    <a:pt x="0" y="34290"/>
                  </a:lnTo>
                  <a:lnTo>
                    <a:pt x="4709" y="52070"/>
                  </a:lnTo>
                  <a:lnTo>
                    <a:pt x="35558" y="105156"/>
                  </a:lnTo>
                  <a:lnTo>
                    <a:pt x="66406" y="52070"/>
                  </a:lnTo>
                  <a:lnTo>
                    <a:pt x="71044" y="34290"/>
                  </a:lnTo>
                  <a:lnTo>
                    <a:pt x="66231" y="17462"/>
                  </a:lnTo>
                  <a:lnTo>
                    <a:pt x="53908" y="4921"/>
                  </a:lnTo>
                  <a:lnTo>
                    <a:pt x="3601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97636" y="4564380"/>
              <a:ext cx="38100" cy="60960"/>
            </a:xfrm>
            <a:custGeom>
              <a:avLst/>
              <a:gdLst/>
              <a:ahLst/>
              <a:cxnLst/>
              <a:rect l="l" t="t" r="r" b="b"/>
              <a:pathLst>
                <a:path w="38100" h="60960">
                  <a:moveTo>
                    <a:pt x="31013" y="48895"/>
                  </a:moveTo>
                  <a:lnTo>
                    <a:pt x="7086" y="48895"/>
                  </a:lnTo>
                  <a:lnTo>
                    <a:pt x="7086" y="55626"/>
                  </a:lnTo>
                  <a:lnTo>
                    <a:pt x="12407" y="60960"/>
                  </a:lnTo>
                  <a:lnTo>
                    <a:pt x="25692" y="60960"/>
                  </a:lnTo>
                  <a:lnTo>
                    <a:pt x="31013" y="55626"/>
                  </a:lnTo>
                  <a:lnTo>
                    <a:pt x="31013" y="48895"/>
                  </a:lnTo>
                  <a:close/>
                </a:path>
                <a:path w="38100" h="60960">
                  <a:moveTo>
                    <a:pt x="27025" y="43434"/>
                  </a:moveTo>
                  <a:lnTo>
                    <a:pt x="11074" y="43434"/>
                  </a:lnTo>
                  <a:lnTo>
                    <a:pt x="11074" y="48895"/>
                  </a:lnTo>
                  <a:lnTo>
                    <a:pt x="27025" y="48895"/>
                  </a:lnTo>
                  <a:lnTo>
                    <a:pt x="27025" y="43434"/>
                  </a:lnTo>
                  <a:close/>
                </a:path>
                <a:path w="38100" h="60960">
                  <a:moveTo>
                    <a:pt x="19050" y="0"/>
                  </a:moveTo>
                  <a:lnTo>
                    <a:pt x="8864" y="0"/>
                  </a:lnTo>
                  <a:lnTo>
                    <a:pt x="888" y="8128"/>
                  </a:lnTo>
                  <a:lnTo>
                    <a:pt x="888" y="25527"/>
                  </a:lnTo>
                  <a:lnTo>
                    <a:pt x="444" y="26035"/>
                  </a:lnTo>
                  <a:lnTo>
                    <a:pt x="0" y="26924"/>
                  </a:lnTo>
                  <a:lnTo>
                    <a:pt x="0" y="28702"/>
                  </a:lnTo>
                  <a:lnTo>
                    <a:pt x="888" y="30480"/>
                  </a:lnTo>
                  <a:lnTo>
                    <a:pt x="888" y="45720"/>
                  </a:lnTo>
                  <a:lnTo>
                    <a:pt x="4432" y="45720"/>
                  </a:lnTo>
                  <a:lnTo>
                    <a:pt x="7531" y="44831"/>
                  </a:lnTo>
                  <a:lnTo>
                    <a:pt x="10185" y="43053"/>
                  </a:lnTo>
                  <a:lnTo>
                    <a:pt x="37210" y="43053"/>
                  </a:lnTo>
                  <a:lnTo>
                    <a:pt x="37210" y="30480"/>
                  </a:lnTo>
                  <a:lnTo>
                    <a:pt x="38100" y="28702"/>
                  </a:lnTo>
                  <a:lnTo>
                    <a:pt x="38100" y="26924"/>
                  </a:lnTo>
                  <a:lnTo>
                    <a:pt x="37655" y="26035"/>
                  </a:lnTo>
                  <a:lnTo>
                    <a:pt x="37210" y="25527"/>
                  </a:lnTo>
                  <a:lnTo>
                    <a:pt x="37210" y="17907"/>
                  </a:lnTo>
                  <a:lnTo>
                    <a:pt x="35805" y="10983"/>
                  </a:lnTo>
                  <a:lnTo>
                    <a:pt x="31950" y="5286"/>
                  </a:lnTo>
                  <a:lnTo>
                    <a:pt x="26184" y="1422"/>
                  </a:lnTo>
                  <a:lnTo>
                    <a:pt x="19050" y="0"/>
                  </a:lnTo>
                  <a:close/>
                </a:path>
                <a:path w="38100" h="60960">
                  <a:moveTo>
                    <a:pt x="37210" y="43053"/>
                  </a:moveTo>
                  <a:lnTo>
                    <a:pt x="27914" y="43053"/>
                  </a:lnTo>
                  <a:lnTo>
                    <a:pt x="30568" y="44831"/>
                  </a:lnTo>
                  <a:lnTo>
                    <a:pt x="33667" y="45720"/>
                  </a:lnTo>
                  <a:lnTo>
                    <a:pt x="37210" y="45720"/>
                  </a:lnTo>
                  <a:lnTo>
                    <a:pt x="37210" y="43053"/>
                  </a:lnTo>
                  <a:close/>
                </a:path>
                <a:path w="38100" h="60960">
                  <a:moveTo>
                    <a:pt x="27914" y="43053"/>
                  </a:moveTo>
                  <a:lnTo>
                    <a:pt x="10185" y="43053"/>
                  </a:lnTo>
                  <a:lnTo>
                    <a:pt x="10629" y="43434"/>
                  </a:lnTo>
                  <a:lnTo>
                    <a:pt x="27470" y="43434"/>
                  </a:lnTo>
                  <a:lnTo>
                    <a:pt x="27914" y="430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8096" y="4434839"/>
              <a:ext cx="195580" cy="7620"/>
            </a:xfrm>
            <a:custGeom>
              <a:avLst/>
              <a:gdLst/>
              <a:ahLst/>
              <a:cxnLst/>
              <a:rect l="l" t="t" r="r" b="b"/>
              <a:pathLst>
                <a:path w="195580" h="7620">
                  <a:moveTo>
                    <a:pt x="2438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4384" y="7620"/>
                  </a:lnTo>
                  <a:lnTo>
                    <a:pt x="24384" y="0"/>
                  </a:lnTo>
                  <a:close/>
                </a:path>
                <a:path w="195580" h="7620">
                  <a:moveTo>
                    <a:pt x="60960" y="0"/>
                  </a:moveTo>
                  <a:lnTo>
                    <a:pt x="36576" y="0"/>
                  </a:lnTo>
                  <a:lnTo>
                    <a:pt x="36576" y="7620"/>
                  </a:lnTo>
                  <a:lnTo>
                    <a:pt x="60960" y="7620"/>
                  </a:lnTo>
                  <a:lnTo>
                    <a:pt x="60960" y="0"/>
                  </a:lnTo>
                  <a:close/>
                </a:path>
                <a:path w="195580" h="7620">
                  <a:moveTo>
                    <a:pt x="195059" y="0"/>
                  </a:moveTo>
                  <a:lnTo>
                    <a:pt x="73152" y="0"/>
                  </a:lnTo>
                  <a:lnTo>
                    <a:pt x="73152" y="7620"/>
                  </a:lnTo>
                  <a:lnTo>
                    <a:pt x="195059" y="7620"/>
                  </a:lnTo>
                  <a:lnTo>
                    <a:pt x="195059" y="0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97052" y="4378464"/>
              <a:ext cx="172720" cy="300355"/>
            </a:xfrm>
            <a:custGeom>
              <a:avLst/>
              <a:gdLst/>
              <a:ahLst/>
              <a:cxnLst/>
              <a:rect l="l" t="t" r="r" b="b"/>
              <a:pathLst>
                <a:path w="172719" h="300354">
                  <a:moveTo>
                    <a:pt x="44196" y="264909"/>
                  </a:moveTo>
                  <a:lnTo>
                    <a:pt x="43268" y="263131"/>
                  </a:lnTo>
                  <a:lnTo>
                    <a:pt x="43268" y="255003"/>
                  </a:lnTo>
                  <a:lnTo>
                    <a:pt x="41630" y="247065"/>
                  </a:lnTo>
                  <a:lnTo>
                    <a:pt x="37160" y="240614"/>
                  </a:lnTo>
                  <a:lnTo>
                    <a:pt x="30505" y="236270"/>
                  </a:lnTo>
                  <a:lnTo>
                    <a:pt x="22326" y="234683"/>
                  </a:lnTo>
                  <a:lnTo>
                    <a:pt x="21869" y="234683"/>
                  </a:lnTo>
                  <a:lnTo>
                    <a:pt x="13957" y="236270"/>
                  </a:lnTo>
                  <a:lnTo>
                    <a:pt x="7442" y="240614"/>
                  </a:lnTo>
                  <a:lnTo>
                    <a:pt x="3022" y="247065"/>
                  </a:lnTo>
                  <a:lnTo>
                    <a:pt x="1397" y="255003"/>
                  </a:lnTo>
                  <a:lnTo>
                    <a:pt x="1397" y="263131"/>
                  </a:lnTo>
                  <a:lnTo>
                    <a:pt x="469" y="264020"/>
                  </a:lnTo>
                  <a:lnTo>
                    <a:pt x="0" y="264909"/>
                  </a:lnTo>
                  <a:lnTo>
                    <a:pt x="0" y="268084"/>
                  </a:lnTo>
                  <a:lnTo>
                    <a:pt x="1866" y="269989"/>
                  </a:lnTo>
                  <a:lnTo>
                    <a:pt x="4191" y="269989"/>
                  </a:lnTo>
                  <a:lnTo>
                    <a:pt x="4191" y="270878"/>
                  </a:lnTo>
                  <a:lnTo>
                    <a:pt x="3721" y="276720"/>
                  </a:lnTo>
                  <a:lnTo>
                    <a:pt x="6515" y="282181"/>
                  </a:lnTo>
                  <a:lnTo>
                    <a:pt x="11163" y="285356"/>
                  </a:lnTo>
                  <a:lnTo>
                    <a:pt x="11163" y="295262"/>
                  </a:lnTo>
                  <a:lnTo>
                    <a:pt x="15798" y="300215"/>
                  </a:lnTo>
                  <a:lnTo>
                    <a:pt x="28384" y="300215"/>
                  </a:lnTo>
                  <a:lnTo>
                    <a:pt x="33489" y="295262"/>
                  </a:lnTo>
                  <a:lnTo>
                    <a:pt x="33489" y="285356"/>
                  </a:lnTo>
                  <a:lnTo>
                    <a:pt x="38150" y="282181"/>
                  </a:lnTo>
                  <a:lnTo>
                    <a:pt x="40944" y="276720"/>
                  </a:lnTo>
                  <a:lnTo>
                    <a:pt x="40474" y="270878"/>
                  </a:lnTo>
                  <a:lnTo>
                    <a:pt x="40474" y="269989"/>
                  </a:lnTo>
                  <a:lnTo>
                    <a:pt x="42799" y="269989"/>
                  </a:lnTo>
                  <a:lnTo>
                    <a:pt x="44196" y="268084"/>
                  </a:lnTo>
                  <a:lnTo>
                    <a:pt x="44196" y="264909"/>
                  </a:lnTo>
                  <a:close/>
                </a:path>
                <a:path w="172719" h="300354">
                  <a:moveTo>
                    <a:pt x="172212" y="13703"/>
                  </a:moveTo>
                  <a:lnTo>
                    <a:pt x="149352" y="13703"/>
                  </a:lnTo>
                  <a:lnTo>
                    <a:pt x="149352" y="15227"/>
                  </a:lnTo>
                  <a:lnTo>
                    <a:pt x="172212" y="15227"/>
                  </a:lnTo>
                  <a:lnTo>
                    <a:pt x="172212" y="13703"/>
                  </a:lnTo>
                  <a:close/>
                </a:path>
                <a:path w="172719" h="300354">
                  <a:moveTo>
                    <a:pt x="172212" y="6096"/>
                  </a:moveTo>
                  <a:lnTo>
                    <a:pt x="149352" y="6096"/>
                  </a:lnTo>
                  <a:lnTo>
                    <a:pt x="149352" y="9131"/>
                  </a:lnTo>
                  <a:lnTo>
                    <a:pt x="172212" y="9131"/>
                  </a:lnTo>
                  <a:lnTo>
                    <a:pt x="172212" y="6096"/>
                  </a:lnTo>
                  <a:close/>
                </a:path>
                <a:path w="172719" h="300354">
                  <a:moveTo>
                    <a:pt x="172212" y="0"/>
                  </a:moveTo>
                  <a:lnTo>
                    <a:pt x="149352" y="0"/>
                  </a:lnTo>
                  <a:lnTo>
                    <a:pt x="149352" y="3035"/>
                  </a:lnTo>
                  <a:lnTo>
                    <a:pt x="172212" y="3035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14626" y="5033557"/>
              <a:ext cx="509905" cy="182245"/>
            </a:xfrm>
            <a:custGeom>
              <a:avLst/>
              <a:gdLst/>
              <a:ahLst/>
              <a:cxnLst/>
              <a:rect l="l" t="t" r="r" b="b"/>
              <a:pathLst>
                <a:path w="509905" h="182245">
                  <a:moveTo>
                    <a:pt x="480295" y="0"/>
                  </a:moveTo>
                  <a:lnTo>
                    <a:pt x="30280" y="0"/>
                  </a:lnTo>
                  <a:lnTo>
                    <a:pt x="18500" y="2397"/>
                  </a:lnTo>
                  <a:lnTo>
                    <a:pt x="8875" y="8932"/>
                  </a:lnTo>
                  <a:lnTo>
                    <a:pt x="2381" y="18620"/>
                  </a:lnTo>
                  <a:lnTo>
                    <a:pt x="0" y="30475"/>
                  </a:lnTo>
                  <a:lnTo>
                    <a:pt x="0" y="151319"/>
                  </a:lnTo>
                  <a:lnTo>
                    <a:pt x="2381" y="163172"/>
                  </a:lnTo>
                  <a:lnTo>
                    <a:pt x="8875" y="172858"/>
                  </a:lnTo>
                  <a:lnTo>
                    <a:pt x="18500" y="179393"/>
                  </a:lnTo>
                  <a:lnTo>
                    <a:pt x="30280" y="181790"/>
                  </a:lnTo>
                  <a:lnTo>
                    <a:pt x="480295" y="181790"/>
                  </a:lnTo>
                  <a:lnTo>
                    <a:pt x="491912" y="179393"/>
                  </a:lnTo>
                  <a:lnTo>
                    <a:pt x="501184" y="172858"/>
                  </a:lnTo>
                  <a:lnTo>
                    <a:pt x="507323" y="163172"/>
                  </a:lnTo>
                  <a:lnTo>
                    <a:pt x="509544" y="151319"/>
                  </a:lnTo>
                  <a:lnTo>
                    <a:pt x="509544" y="30475"/>
                  </a:lnTo>
                  <a:lnTo>
                    <a:pt x="507323" y="18620"/>
                  </a:lnTo>
                  <a:lnTo>
                    <a:pt x="501184" y="8932"/>
                  </a:lnTo>
                  <a:lnTo>
                    <a:pt x="491912" y="2397"/>
                  </a:lnTo>
                  <a:lnTo>
                    <a:pt x="4802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62089" y="5021998"/>
              <a:ext cx="202565" cy="205104"/>
            </a:xfrm>
            <a:custGeom>
              <a:avLst/>
              <a:gdLst/>
              <a:ahLst/>
              <a:cxnLst/>
              <a:rect l="l" t="t" r="r" b="b"/>
              <a:pathLst>
                <a:path w="202565" h="205104">
                  <a:moveTo>
                    <a:pt x="101279" y="0"/>
                  </a:moveTo>
                  <a:lnTo>
                    <a:pt x="61667" y="8094"/>
                  </a:lnTo>
                  <a:lnTo>
                    <a:pt x="29495" y="30079"/>
                  </a:lnTo>
                  <a:lnTo>
                    <a:pt x="7895" y="62507"/>
                  </a:lnTo>
                  <a:lnTo>
                    <a:pt x="0" y="101930"/>
                  </a:lnTo>
                  <a:lnTo>
                    <a:pt x="7895" y="141959"/>
                  </a:lnTo>
                  <a:lnTo>
                    <a:pt x="29495" y="174697"/>
                  </a:lnTo>
                  <a:lnTo>
                    <a:pt x="61667" y="196796"/>
                  </a:lnTo>
                  <a:lnTo>
                    <a:pt x="101279" y="204907"/>
                  </a:lnTo>
                  <a:lnTo>
                    <a:pt x="140893" y="196796"/>
                  </a:lnTo>
                  <a:lnTo>
                    <a:pt x="173065" y="174697"/>
                  </a:lnTo>
                  <a:lnTo>
                    <a:pt x="194665" y="141959"/>
                  </a:lnTo>
                  <a:lnTo>
                    <a:pt x="202561" y="101930"/>
                  </a:lnTo>
                  <a:lnTo>
                    <a:pt x="194665" y="62507"/>
                  </a:lnTo>
                  <a:lnTo>
                    <a:pt x="173065" y="30079"/>
                  </a:lnTo>
                  <a:lnTo>
                    <a:pt x="140893" y="8094"/>
                  </a:lnTo>
                  <a:lnTo>
                    <a:pt x="101279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87148" y="5048268"/>
              <a:ext cx="151765" cy="152400"/>
            </a:xfrm>
            <a:custGeom>
              <a:avLst/>
              <a:gdLst/>
              <a:ahLst/>
              <a:cxnLst/>
              <a:rect l="l" t="t" r="r" b="b"/>
              <a:pathLst>
                <a:path w="151765" h="152400">
                  <a:moveTo>
                    <a:pt x="76220" y="0"/>
                  </a:moveTo>
                  <a:lnTo>
                    <a:pt x="46692" y="6058"/>
                  </a:lnTo>
                  <a:lnTo>
                    <a:pt x="22449" y="22461"/>
                  </a:lnTo>
                  <a:lnTo>
                    <a:pt x="6036" y="46549"/>
                  </a:lnTo>
                  <a:lnTo>
                    <a:pt x="0" y="75661"/>
                  </a:lnTo>
                  <a:lnTo>
                    <a:pt x="6036" y="105378"/>
                  </a:lnTo>
                  <a:lnTo>
                    <a:pt x="22449" y="129776"/>
                  </a:lnTo>
                  <a:lnTo>
                    <a:pt x="46692" y="146293"/>
                  </a:lnTo>
                  <a:lnTo>
                    <a:pt x="76220" y="152368"/>
                  </a:lnTo>
                  <a:lnTo>
                    <a:pt x="105584" y="146293"/>
                  </a:lnTo>
                  <a:lnTo>
                    <a:pt x="129466" y="129776"/>
                  </a:lnTo>
                  <a:lnTo>
                    <a:pt x="145517" y="105378"/>
                  </a:lnTo>
                  <a:lnTo>
                    <a:pt x="151390" y="75661"/>
                  </a:lnTo>
                  <a:lnTo>
                    <a:pt x="145517" y="46549"/>
                  </a:lnTo>
                  <a:lnTo>
                    <a:pt x="129466" y="22461"/>
                  </a:lnTo>
                  <a:lnTo>
                    <a:pt x="105584" y="6058"/>
                  </a:lnTo>
                  <a:lnTo>
                    <a:pt x="76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78792" y="5039862"/>
              <a:ext cx="168275" cy="169545"/>
            </a:xfrm>
            <a:custGeom>
              <a:avLst/>
              <a:gdLst/>
              <a:ahLst/>
              <a:cxnLst/>
              <a:rect l="l" t="t" r="r" b="b"/>
              <a:pathLst>
                <a:path w="168275" h="169545">
                  <a:moveTo>
                    <a:pt x="84575" y="0"/>
                  </a:moveTo>
                  <a:lnTo>
                    <a:pt x="51538" y="6632"/>
                  </a:lnTo>
                  <a:lnTo>
                    <a:pt x="24668" y="24693"/>
                  </a:lnTo>
                  <a:lnTo>
                    <a:pt x="6607" y="51423"/>
                  </a:lnTo>
                  <a:lnTo>
                    <a:pt x="0" y="84066"/>
                  </a:lnTo>
                  <a:lnTo>
                    <a:pt x="6607" y="117314"/>
                  </a:lnTo>
                  <a:lnTo>
                    <a:pt x="24668" y="144356"/>
                  </a:lnTo>
                  <a:lnTo>
                    <a:pt x="51538" y="162532"/>
                  </a:lnTo>
                  <a:lnTo>
                    <a:pt x="84575" y="169182"/>
                  </a:lnTo>
                  <a:lnTo>
                    <a:pt x="117013" y="162532"/>
                  </a:lnTo>
                  <a:lnTo>
                    <a:pt x="131864" y="152368"/>
                  </a:lnTo>
                  <a:lnTo>
                    <a:pt x="84575" y="152368"/>
                  </a:lnTo>
                  <a:lnTo>
                    <a:pt x="58114" y="147016"/>
                  </a:lnTo>
                  <a:lnTo>
                    <a:pt x="36546" y="132402"/>
                  </a:lnTo>
                  <a:lnTo>
                    <a:pt x="22025" y="110697"/>
                  </a:lnTo>
                  <a:lnTo>
                    <a:pt x="16707" y="84066"/>
                  </a:lnTo>
                  <a:lnTo>
                    <a:pt x="22025" y="58040"/>
                  </a:lnTo>
                  <a:lnTo>
                    <a:pt x="36546" y="36645"/>
                  </a:lnTo>
                  <a:lnTo>
                    <a:pt x="58114" y="22146"/>
                  </a:lnTo>
                  <a:lnTo>
                    <a:pt x="84575" y="16810"/>
                  </a:lnTo>
                  <a:lnTo>
                    <a:pt x="131978" y="16810"/>
                  </a:lnTo>
                  <a:lnTo>
                    <a:pt x="117013" y="6632"/>
                  </a:lnTo>
                  <a:lnTo>
                    <a:pt x="84575" y="0"/>
                  </a:lnTo>
                  <a:close/>
                </a:path>
                <a:path w="168275" h="169545">
                  <a:moveTo>
                    <a:pt x="131978" y="16810"/>
                  </a:moveTo>
                  <a:lnTo>
                    <a:pt x="84575" y="16810"/>
                  </a:lnTo>
                  <a:lnTo>
                    <a:pt x="110434" y="22146"/>
                  </a:lnTo>
                  <a:lnTo>
                    <a:pt x="131689" y="36645"/>
                  </a:lnTo>
                  <a:lnTo>
                    <a:pt x="146092" y="58040"/>
                  </a:lnTo>
                  <a:lnTo>
                    <a:pt x="151393" y="84066"/>
                  </a:lnTo>
                  <a:lnTo>
                    <a:pt x="146092" y="110697"/>
                  </a:lnTo>
                  <a:lnTo>
                    <a:pt x="131689" y="132402"/>
                  </a:lnTo>
                  <a:lnTo>
                    <a:pt x="110434" y="147016"/>
                  </a:lnTo>
                  <a:lnTo>
                    <a:pt x="84575" y="152368"/>
                  </a:lnTo>
                  <a:lnTo>
                    <a:pt x="131864" y="152368"/>
                  </a:lnTo>
                  <a:lnTo>
                    <a:pt x="143570" y="144356"/>
                  </a:lnTo>
                  <a:lnTo>
                    <a:pt x="161509" y="117314"/>
                  </a:lnTo>
                  <a:lnTo>
                    <a:pt x="168097" y="84066"/>
                  </a:lnTo>
                  <a:lnTo>
                    <a:pt x="161509" y="51423"/>
                  </a:lnTo>
                  <a:lnTo>
                    <a:pt x="143570" y="24693"/>
                  </a:lnTo>
                  <a:lnTo>
                    <a:pt x="131978" y="1681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45950" y="511972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307" y="0"/>
                  </a:moveTo>
                  <a:lnTo>
                    <a:pt x="2088" y="0"/>
                  </a:lnTo>
                  <a:lnTo>
                    <a:pt x="0" y="2103"/>
                  </a:lnTo>
                  <a:lnTo>
                    <a:pt x="0" y="7355"/>
                  </a:lnTo>
                  <a:lnTo>
                    <a:pt x="2088" y="9458"/>
                  </a:lnTo>
                  <a:lnTo>
                    <a:pt x="7307" y="9458"/>
                  </a:lnTo>
                  <a:lnTo>
                    <a:pt x="9397" y="7355"/>
                  </a:lnTo>
                  <a:lnTo>
                    <a:pt x="9397" y="4206"/>
                  </a:lnTo>
                  <a:lnTo>
                    <a:pt x="9397" y="2103"/>
                  </a:lnTo>
                  <a:lnTo>
                    <a:pt x="7307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78320" y="5215349"/>
              <a:ext cx="7620" cy="29845"/>
            </a:xfrm>
            <a:custGeom>
              <a:avLst/>
              <a:gdLst/>
              <a:ahLst/>
              <a:cxnLst/>
              <a:rect l="l" t="t" r="r" b="b"/>
              <a:pathLst>
                <a:path w="7620" h="29845">
                  <a:moveTo>
                    <a:pt x="7308" y="0"/>
                  </a:moveTo>
                  <a:lnTo>
                    <a:pt x="0" y="0"/>
                  </a:lnTo>
                  <a:lnTo>
                    <a:pt x="0" y="29422"/>
                  </a:lnTo>
                  <a:lnTo>
                    <a:pt x="7308" y="29422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62656" y="5241620"/>
              <a:ext cx="38735" cy="7620"/>
            </a:xfrm>
            <a:custGeom>
              <a:avLst/>
              <a:gdLst/>
              <a:ahLst/>
              <a:cxnLst/>
              <a:rect l="l" t="t" r="r" b="b"/>
              <a:pathLst>
                <a:path w="38734" h="7620">
                  <a:moveTo>
                    <a:pt x="38633" y="0"/>
                  </a:moveTo>
                  <a:lnTo>
                    <a:pt x="0" y="0"/>
                  </a:lnTo>
                  <a:lnTo>
                    <a:pt x="0" y="7355"/>
                  </a:lnTo>
                  <a:lnTo>
                    <a:pt x="38633" y="7355"/>
                  </a:lnTo>
                  <a:lnTo>
                    <a:pt x="386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3594" y="5215349"/>
              <a:ext cx="7620" cy="29845"/>
            </a:xfrm>
            <a:custGeom>
              <a:avLst/>
              <a:gdLst/>
              <a:ahLst/>
              <a:cxnLst/>
              <a:rect l="l" t="t" r="r" b="b"/>
              <a:pathLst>
                <a:path w="7619" h="29845">
                  <a:moveTo>
                    <a:pt x="7309" y="0"/>
                  </a:moveTo>
                  <a:lnTo>
                    <a:pt x="0" y="0"/>
                  </a:lnTo>
                  <a:lnTo>
                    <a:pt x="0" y="29422"/>
                  </a:lnTo>
                  <a:lnTo>
                    <a:pt x="7309" y="29422"/>
                  </a:lnTo>
                  <a:lnTo>
                    <a:pt x="7309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47947" y="5241620"/>
              <a:ext cx="38735" cy="7620"/>
            </a:xfrm>
            <a:custGeom>
              <a:avLst/>
              <a:gdLst/>
              <a:ahLst/>
              <a:cxnLst/>
              <a:rect l="l" t="t" r="r" b="b"/>
              <a:pathLst>
                <a:path w="38734" h="7620">
                  <a:moveTo>
                    <a:pt x="38633" y="0"/>
                  </a:moveTo>
                  <a:lnTo>
                    <a:pt x="0" y="0"/>
                  </a:lnTo>
                  <a:lnTo>
                    <a:pt x="0" y="7355"/>
                  </a:lnTo>
                  <a:lnTo>
                    <a:pt x="38633" y="7355"/>
                  </a:lnTo>
                  <a:lnTo>
                    <a:pt x="386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7832" y="3211690"/>
              <a:ext cx="281940" cy="335915"/>
            </a:xfrm>
            <a:custGeom>
              <a:avLst/>
              <a:gdLst/>
              <a:ahLst/>
              <a:cxnLst/>
              <a:rect l="l" t="t" r="r" b="b"/>
              <a:pathLst>
                <a:path w="281940" h="335914">
                  <a:moveTo>
                    <a:pt x="281838" y="39255"/>
                  </a:moveTo>
                  <a:lnTo>
                    <a:pt x="278765" y="23926"/>
                  </a:lnTo>
                  <a:lnTo>
                    <a:pt x="270370" y="11455"/>
                  </a:lnTo>
                  <a:lnTo>
                    <a:pt x="257873" y="3073"/>
                  </a:lnTo>
                  <a:lnTo>
                    <a:pt x="242506" y="0"/>
                  </a:lnTo>
                  <a:lnTo>
                    <a:pt x="0" y="0"/>
                  </a:lnTo>
                  <a:lnTo>
                    <a:pt x="0" y="335902"/>
                  </a:lnTo>
                  <a:lnTo>
                    <a:pt x="242506" y="335902"/>
                  </a:lnTo>
                  <a:lnTo>
                    <a:pt x="257873" y="332828"/>
                  </a:lnTo>
                  <a:lnTo>
                    <a:pt x="270370" y="324446"/>
                  </a:lnTo>
                  <a:lnTo>
                    <a:pt x="278765" y="311975"/>
                  </a:lnTo>
                  <a:lnTo>
                    <a:pt x="281838" y="296633"/>
                  </a:lnTo>
                  <a:lnTo>
                    <a:pt x="281838" y="39255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52879" y="3211686"/>
              <a:ext cx="78740" cy="335915"/>
            </a:xfrm>
            <a:custGeom>
              <a:avLst/>
              <a:gdLst/>
              <a:ahLst/>
              <a:cxnLst/>
              <a:rect l="l" t="t" r="r" b="b"/>
              <a:pathLst>
                <a:path w="78740" h="335914">
                  <a:moveTo>
                    <a:pt x="39326" y="0"/>
                  </a:moveTo>
                  <a:lnTo>
                    <a:pt x="23964" y="3066"/>
                  </a:lnTo>
                  <a:lnTo>
                    <a:pt x="11470" y="11449"/>
                  </a:lnTo>
                  <a:lnTo>
                    <a:pt x="3072" y="23922"/>
                  </a:lnTo>
                  <a:lnTo>
                    <a:pt x="0" y="39257"/>
                  </a:lnTo>
                  <a:lnTo>
                    <a:pt x="0" y="296631"/>
                  </a:lnTo>
                  <a:lnTo>
                    <a:pt x="3072" y="311966"/>
                  </a:lnTo>
                  <a:lnTo>
                    <a:pt x="11470" y="324439"/>
                  </a:lnTo>
                  <a:lnTo>
                    <a:pt x="23964" y="332822"/>
                  </a:lnTo>
                  <a:lnTo>
                    <a:pt x="39326" y="335889"/>
                  </a:lnTo>
                  <a:lnTo>
                    <a:pt x="54688" y="332822"/>
                  </a:lnTo>
                  <a:lnTo>
                    <a:pt x="67182" y="324439"/>
                  </a:lnTo>
                  <a:lnTo>
                    <a:pt x="75581" y="311966"/>
                  </a:lnTo>
                  <a:lnTo>
                    <a:pt x="78654" y="296631"/>
                  </a:lnTo>
                  <a:lnTo>
                    <a:pt x="78654" y="39257"/>
                  </a:lnTo>
                  <a:lnTo>
                    <a:pt x="75581" y="23922"/>
                  </a:lnTo>
                  <a:lnTo>
                    <a:pt x="67182" y="11449"/>
                  </a:lnTo>
                  <a:lnTo>
                    <a:pt x="54688" y="3066"/>
                  </a:lnTo>
                  <a:lnTo>
                    <a:pt x="393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74727" y="3233491"/>
              <a:ext cx="35560" cy="33020"/>
            </a:xfrm>
            <a:custGeom>
              <a:avLst/>
              <a:gdLst/>
              <a:ahLst/>
              <a:cxnLst/>
              <a:rect l="l" t="t" r="r" b="b"/>
              <a:pathLst>
                <a:path w="35559" h="33020">
                  <a:moveTo>
                    <a:pt x="26217" y="0"/>
                  </a:moveTo>
                  <a:lnTo>
                    <a:pt x="8739" y="0"/>
                  </a:lnTo>
                  <a:lnTo>
                    <a:pt x="0" y="6544"/>
                  </a:lnTo>
                  <a:lnTo>
                    <a:pt x="0" y="26176"/>
                  </a:lnTo>
                  <a:lnTo>
                    <a:pt x="8739" y="32721"/>
                  </a:lnTo>
                  <a:lnTo>
                    <a:pt x="26217" y="32721"/>
                  </a:lnTo>
                  <a:lnTo>
                    <a:pt x="34956" y="26176"/>
                  </a:lnTo>
                  <a:lnTo>
                    <a:pt x="34956" y="15274"/>
                  </a:lnTo>
                  <a:lnTo>
                    <a:pt x="34956" y="6544"/>
                  </a:lnTo>
                  <a:lnTo>
                    <a:pt x="26217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55053" y="3554120"/>
              <a:ext cx="319405" cy="26670"/>
            </a:xfrm>
            <a:custGeom>
              <a:avLst/>
              <a:gdLst/>
              <a:ahLst/>
              <a:cxnLst/>
              <a:rect l="l" t="t" r="r" b="b"/>
              <a:pathLst>
                <a:path w="319405" h="26670">
                  <a:moveTo>
                    <a:pt x="74282" y="19634"/>
                  </a:moveTo>
                  <a:lnTo>
                    <a:pt x="37147" y="0"/>
                  </a:lnTo>
                  <a:lnTo>
                    <a:pt x="27381" y="850"/>
                  </a:lnTo>
                  <a:lnTo>
                    <a:pt x="18034" y="3556"/>
                  </a:lnTo>
                  <a:lnTo>
                    <a:pt x="9499" y="8293"/>
                  </a:lnTo>
                  <a:lnTo>
                    <a:pt x="2184" y="15278"/>
                  </a:lnTo>
                  <a:lnTo>
                    <a:pt x="0" y="19634"/>
                  </a:lnTo>
                  <a:lnTo>
                    <a:pt x="0" y="21818"/>
                  </a:lnTo>
                  <a:lnTo>
                    <a:pt x="4368" y="26174"/>
                  </a:lnTo>
                  <a:lnTo>
                    <a:pt x="8737" y="26174"/>
                  </a:lnTo>
                  <a:lnTo>
                    <a:pt x="10934" y="24003"/>
                  </a:lnTo>
                  <a:lnTo>
                    <a:pt x="16256" y="18275"/>
                  </a:lnTo>
                  <a:lnTo>
                    <a:pt x="22402" y="14185"/>
                  </a:lnTo>
                  <a:lnTo>
                    <a:pt x="29362" y="11734"/>
                  </a:lnTo>
                  <a:lnTo>
                    <a:pt x="37147" y="10909"/>
                  </a:lnTo>
                  <a:lnTo>
                    <a:pt x="44932" y="11734"/>
                  </a:lnTo>
                  <a:lnTo>
                    <a:pt x="51892" y="14185"/>
                  </a:lnTo>
                  <a:lnTo>
                    <a:pt x="58039" y="18275"/>
                  </a:lnTo>
                  <a:lnTo>
                    <a:pt x="63360" y="24003"/>
                  </a:lnTo>
                  <a:lnTo>
                    <a:pt x="63360" y="26174"/>
                  </a:lnTo>
                  <a:lnTo>
                    <a:pt x="67729" y="26174"/>
                  </a:lnTo>
                  <a:lnTo>
                    <a:pt x="69913" y="26174"/>
                  </a:lnTo>
                  <a:lnTo>
                    <a:pt x="74282" y="21818"/>
                  </a:lnTo>
                  <a:lnTo>
                    <a:pt x="74282" y="19634"/>
                  </a:lnTo>
                  <a:close/>
                </a:path>
                <a:path w="319405" h="26670">
                  <a:moveTo>
                    <a:pt x="318985" y="15278"/>
                  </a:moveTo>
                  <a:lnTo>
                    <a:pt x="281851" y="0"/>
                  </a:lnTo>
                  <a:lnTo>
                    <a:pt x="272084" y="850"/>
                  </a:lnTo>
                  <a:lnTo>
                    <a:pt x="262724" y="3556"/>
                  </a:lnTo>
                  <a:lnTo>
                    <a:pt x="254190" y="8293"/>
                  </a:lnTo>
                  <a:lnTo>
                    <a:pt x="246888" y="15278"/>
                  </a:lnTo>
                  <a:lnTo>
                    <a:pt x="244703" y="19634"/>
                  </a:lnTo>
                  <a:lnTo>
                    <a:pt x="244703" y="21818"/>
                  </a:lnTo>
                  <a:lnTo>
                    <a:pt x="249072" y="26174"/>
                  </a:lnTo>
                  <a:lnTo>
                    <a:pt x="253441" y="26174"/>
                  </a:lnTo>
                  <a:lnTo>
                    <a:pt x="255625" y="24003"/>
                  </a:lnTo>
                  <a:lnTo>
                    <a:pt x="260946" y="18275"/>
                  </a:lnTo>
                  <a:lnTo>
                    <a:pt x="267093" y="14185"/>
                  </a:lnTo>
                  <a:lnTo>
                    <a:pt x="274053" y="11734"/>
                  </a:lnTo>
                  <a:lnTo>
                    <a:pt x="281851" y="10909"/>
                  </a:lnTo>
                  <a:lnTo>
                    <a:pt x="289623" y="11734"/>
                  </a:lnTo>
                  <a:lnTo>
                    <a:pt x="296583" y="14185"/>
                  </a:lnTo>
                  <a:lnTo>
                    <a:pt x="302729" y="18275"/>
                  </a:lnTo>
                  <a:lnTo>
                    <a:pt x="308063" y="24003"/>
                  </a:lnTo>
                  <a:lnTo>
                    <a:pt x="310235" y="26174"/>
                  </a:lnTo>
                  <a:lnTo>
                    <a:pt x="316801" y="26174"/>
                  </a:lnTo>
                  <a:lnTo>
                    <a:pt x="316801" y="24003"/>
                  </a:lnTo>
                  <a:lnTo>
                    <a:pt x="318985" y="21818"/>
                  </a:lnTo>
                  <a:lnTo>
                    <a:pt x="318985" y="15278"/>
                  </a:lnTo>
                  <a:close/>
                </a:path>
              </a:pathLst>
            </a:custGeom>
            <a:solidFill>
              <a:srgbClr val="1B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47103" y="6164109"/>
              <a:ext cx="508000" cy="281305"/>
            </a:xfrm>
            <a:custGeom>
              <a:avLst/>
              <a:gdLst/>
              <a:ahLst/>
              <a:cxnLst/>
              <a:rect l="l" t="t" r="r" b="b"/>
              <a:pathLst>
                <a:path w="508000" h="281304">
                  <a:moveTo>
                    <a:pt x="263169" y="6985"/>
                  </a:moveTo>
                  <a:lnTo>
                    <a:pt x="255041" y="7035"/>
                  </a:lnTo>
                  <a:lnTo>
                    <a:pt x="245732" y="7391"/>
                  </a:lnTo>
                  <a:lnTo>
                    <a:pt x="236423" y="8343"/>
                  </a:lnTo>
                  <a:lnTo>
                    <a:pt x="228295" y="10198"/>
                  </a:lnTo>
                  <a:lnTo>
                    <a:pt x="187566" y="13665"/>
                  </a:lnTo>
                  <a:lnTo>
                    <a:pt x="147447" y="18630"/>
                  </a:lnTo>
                  <a:lnTo>
                    <a:pt x="109689" y="24218"/>
                  </a:lnTo>
                  <a:lnTo>
                    <a:pt x="62230" y="31496"/>
                  </a:lnTo>
                  <a:lnTo>
                    <a:pt x="22199" y="46367"/>
                  </a:lnTo>
                  <a:lnTo>
                    <a:pt x="0" y="86995"/>
                  </a:lnTo>
                  <a:lnTo>
                    <a:pt x="0" y="192620"/>
                  </a:lnTo>
                  <a:lnTo>
                    <a:pt x="22199" y="234429"/>
                  </a:lnTo>
                  <a:lnTo>
                    <a:pt x="62230" y="249301"/>
                  </a:lnTo>
                  <a:lnTo>
                    <a:pt x="76098" y="251307"/>
                  </a:lnTo>
                  <a:lnTo>
                    <a:pt x="109689" y="256578"/>
                  </a:lnTo>
                  <a:lnTo>
                    <a:pt x="147447" y="262153"/>
                  </a:lnTo>
                  <a:lnTo>
                    <a:pt x="187566" y="267131"/>
                  </a:lnTo>
                  <a:lnTo>
                    <a:pt x="228295" y="270598"/>
                  </a:lnTo>
                  <a:lnTo>
                    <a:pt x="236423" y="270649"/>
                  </a:lnTo>
                  <a:lnTo>
                    <a:pt x="245732" y="270992"/>
                  </a:lnTo>
                  <a:lnTo>
                    <a:pt x="255041" y="271945"/>
                  </a:lnTo>
                  <a:lnTo>
                    <a:pt x="263169" y="273812"/>
                  </a:lnTo>
                  <a:lnTo>
                    <a:pt x="263169" y="6985"/>
                  </a:lnTo>
                  <a:close/>
                </a:path>
                <a:path w="508000" h="281304">
                  <a:moveTo>
                    <a:pt x="507568" y="124320"/>
                  </a:moveTo>
                  <a:lnTo>
                    <a:pt x="503301" y="51993"/>
                  </a:lnTo>
                  <a:lnTo>
                    <a:pt x="482650" y="7340"/>
                  </a:lnTo>
                  <a:lnTo>
                    <a:pt x="456298" y="0"/>
                  </a:lnTo>
                  <a:lnTo>
                    <a:pt x="440740" y="558"/>
                  </a:lnTo>
                  <a:lnTo>
                    <a:pt x="420725" y="660"/>
                  </a:lnTo>
                  <a:lnTo>
                    <a:pt x="382866" y="1358"/>
                  </a:lnTo>
                  <a:lnTo>
                    <a:pt x="331939" y="3263"/>
                  </a:lnTo>
                  <a:lnTo>
                    <a:pt x="272681" y="6985"/>
                  </a:lnTo>
                  <a:lnTo>
                    <a:pt x="272681" y="273812"/>
                  </a:lnTo>
                  <a:lnTo>
                    <a:pt x="331939" y="277520"/>
                  </a:lnTo>
                  <a:lnTo>
                    <a:pt x="382866" y="279438"/>
                  </a:lnTo>
                  <a:lnTo>
                    <a:pt x="420725" y="280136"/>
                  </a:lnTo>
                  <a:lnTo>
                    <a:pt x="440740" y="280238"/>
                  </a:lnTo>
                  <a:lnTo>
                    <a:pt x="456298" y="280797"/>
                  </a:lnTo>
                  <a:lnTo>
                    <a:pt x="494639" y="257733"/>
                  </a:lnTo>
                  <a:lnTo>
                    <a:pt x="506920" y="189014"/>
                  </a:lnTo>
                  <a:lnTo>
                    <a:pt x="507568" y="156019"/>
                  </a:lnTo>
                  <a:lnTo>
                    <a:pt x="507314" y="141998"/>
                  </a:lnTo>
                  <a:lnTo>
                    <a:pt x="507314" y="138785"/>
                  </a:lnTo>
                  <a:lnTo>
                    <a:pt x="507568" y="124320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45166" y="6286814"/>
              <a:ext cx="38100" cy="35560"/>
            </a:xfrm>
            <a:custGeom>
              <a:avLst/>
              <a:gdLst/>
              <a:ahLst/>
              <a:cxnLst/>
              <a:rect l="l" t="t" r="r" b="b"/>
              <a:pathLst>
                <a:path w="38100" h="35560">
                  <a:moveTo>
                    <a:pt x="28529" y="0"/>
                  </a:moveTo>
                  <a:lnTo>
                    <a:pt x="9513" y="0"/>
                  </a:lnTo>
                  <a:lnTo>
                    <a:pt x="0" y="6433"/>
                  </a:lnTo>
                  <a:lnTo>
                    <a:pt x="0" y="16079"/>
                  </a:lnTo>
                  <a:lnTo>
                    <a:pt x="1635" y="23162"/>
                  </a:lnTo>
                  <a:lnTo>
                    <a:pt x="5945" y="29341"/>
                  </a:lnTo>
                  <a:lnTo>
                    <a:pt x="12040" y="33712"/>
                  </a:lnTo>
                  <a:lnTo>
                    <a:pt x="19026" y="35370"/>
                  </a:lnTo>
                  <a:lnTo>
                    <a:pt x="26007" y="33712"/>
                  </a:lnTo>
                  <a:lnTo>
                    <a:pt x="32098" y="29341"/>
                  </a:lnTo>
                  <a:lnTo>
                    <a:pt x="36407" y="23162"/>
                  </a:lnTo>
                  <a:lnTo>
                    <a:pt x="38042" y="16079"/>
                  </a:lnTo>
                  <a:lnTo>
                    <a:pt x="38042" y="6433"/>
                  </a:lnTo>
                  <a:lnTo>
                    <a:pt x="28529" y="0"/>
                  </a:lnTo>
                  <a:close/>
                </a:path>
              </a:pathLst>
            </a:custGeom>
            <a:solidFill>
              <a:srgbClr val="F06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2236" y="6286814"/>
              <a:ext cx="117475" cy="35560"/>
            </a:xfrm>
            <a:custGeom>
              <a:avLst/>
              <a:gdLst/>
              <a:ahLst/>
              <a:cxnLst/>
              <a:rect l="l" t="t" r="r" b="b"/>
              <a:pathLst>
                <a:path w="117475" h="35560">
                  <a:moveTo>
                    <a:pt x="110971" y="0"/>
                  </a:moveTo>
                  <a:lnTo>
                    <a:pt x="6345" y="0"/>
                  </a:lnTo>
                  <a:lnTo>
                    <a:pt x="0" y="6433"/>
                  </a:lnTo>
                  <a:lnTo>
                    <a:pt x="0" y="25724"/>
                  </a:lnTo>
                  <a:lnTo>
                    <a:pt x="6345" y="35370"/>
                  </a:lnTo>
                  <a:lnTo>
                    <a:pt x="110971" y="35370"/>
                  </a:lnTo>
                  <a:lnTo>
                    <a:pt x="117317" y="25724"/>
                  </a:lnTo>
                  <a:lnTo>
                    <a:pt x="117317" y="16079"/>
                  </a:lnTo>
                  <a:lnTo>
                    <a:pt x="117317" y="6433"/>
                  </a:lnTo>
                  <a:lnTo>
                    <a:pt x="110971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18974" y="5593388"/>
              <a:ext cx="456565" cy="288290"/>
            </a:xfrm>
            <a:custGeom>
              <a:avLst/>
              <a:gdLst/>
              <a:ahLst/>
              <a:cxnLst/>
              <a:rect l="l" t="t" r="r" b="b"/>
              <a:pathLst>
                <a:path w="456565" h="288289">
                  <a:moveTo>
                    <a:pt x="455954" y="0"/>
                  </a:moveTo>
                  <a:lnTo>
                    <a:pt x="104968" y="0"/>
                  </a:lnTo>
                  <a:lnTo>
                    <a:pt x="0" y="108102"/>
                  </a:lnTo>
                  <a:lnTo>
                    <a:pt x="0" y="288268"/>
                  </a:lnTo>
                  <a:lnTo>
                    <a:pt x="455954" y="288268"/>
                  </a:lnTo>
                  <a:lnTo>
                    <a:pt x="455954" y="0"/>
                  </a:lnTo>
                  <a:close/>
                </a:path>
              </a:pathLst>
            </a:custGeom>
            <a:solidFill>
              <a:srgbClr val="7EB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5210" y="5632691"/>
              <a:ext cx="164465" cy="249554"/>
            </a:xfrm>
            <a:custGeom>
              <a:avLst/>
              <a:gdLst/>
              <a:ahLst/>
              <a:cxnLst/>
              <a:rect l="l" t="t" r="r" b="b"/>
              <a:pathLst>
                <a:path w="164465" h="249554">
                  <a:moveTo>
                    <a:pt x="85280" y="62255"/>
                  </a:moveTo>
                  <a:lnTo>
                    <a:pt x="83489" y="52628"/>
                  </a:lnTo>
                  <a:lnTo>
                    <a:pt x="81343" y="49149"/>
                  </a:lnTo>
                  <a:lnTo>
                    <a:pt x="78320" y="44234"/>
                  </a:lnTo>
                  <a:lnTo>
                    <a:pt x="72161" y="39814"/>
                  </a:lnTo>
                  <a:lnTo>
                    <a:pt x="72161" y="55689"/>
                  </a:lnTo>
                  <a:lnTo>
                    <a:pt x="72161" y="68808"/>
                  </a:lnTo>
                  <a:lnTo>
                    <a:pt x="65608" y="75349"/>
                  </a:lnTo>
                  <a:lnTo>
                    <a:pt x="52489" y="75349"/>
                  </a:lnTo>
                  <a:lnTo>
                    <a:pt x="45923" y="68808"/>
                  </a:lnTo>
                  <a:lnTo>
                    <a:pt x="45923" y="55689"/>
                  </a:lnTo>
                  <a:lnTo>
                    <a:pt x="52489" y="49149"/>
                  </a:lnTo>
                  <a:lnTo>
                    <a:pt x="65608" y="49149"/>
                  </a:lnTo>
                  <a:lnTo>
                    <a:pt x="72161" y="55689"/>
                  </a:lnTo>
                  <a:lnTo>
                    <a:pt x="72161" y="39814"/>
                  </a:lnTo>
                  <a:lnTo>
                    <a:pt x="70065" y="38303"/>
                  </a:lnTo>
                  <a:lnTo>
                    <a:pt x="59042" y="36042"/>
                  </a:lnTo>
                  <a:lnTo>
                    <a:pt x="49403" y="38303"/>
                  </a:lnTo>
                  <a:lnTo>
                    <a:pt x="41008" y="44234"/>
                  </a:lnTo>
                  <a:lnTo>
                    <a:pt x="35052" y="52628"/>
                  </a:lnTo>
                  <a:lnTo>
                    <a:pt x="32804" y="62255"/>
                  </a:lnTo>
                  <a:lnTo>
                    <a:pt x="35052" y="71869"/>
                  </a:lnTo>
                  <a:lnTo>
                    <a:pt x="41008" y="80264"/>
                  </a:lnTo>
                  <a:lnTo>
                    <a:pt x="49403" y="86194"/>
                  </a:lnTo>
                  <a:lnTo>
                    <a:pt x="52489" y="86918"/>
                  </a:lnTo>
                  <a:lnTo>
                    <a:pt x="52489" y="134315"/>
                  </a:lnTo>
                  <a:lnTo>
                    <a:pt x="0" y="186728"/>
                  </a:lnTo>
                  <a:lnTo>
                    <a:pt x="0" y="248970"/>
                  </a:lnTo>
                  <a:lnTo>
                    <a:pt x="13119" y="248970"/>
                  </a:lnTo>
                  <a:lnTo>
                    <a:pt x="13119" y="193281"/>
                  </a:lnTo>
                  <a:lnTo>
                    <a:pt x="65608" y="137591"/>
                  </a:lnTo>
                  <a:lnTo>
                    <a:pt x="65608" y="87109"/>
                  </a:lnTo>
                  <a:lnTo>
                    <a:pt x="70065" y="86194"/>
                  </a:lnTo>
                  <a:lnTo>
                    <a:pt x="78320" y="80264"/>
                  </a:lnTo>
                  <a:lnTo>
                    <a:pt x="81343" y="75349"/>
                  </a:lnTo>
                  <a:lnTo>
                    <a:pt x="83489" y="71869"/>
                  </a:lnTo>
                  <a:lnTo>
                    <a:pt x="85280" y="62255"/>
                  </a:lnTo>
                  <a:close/>
                </a:path>
                <a:path w="164465" h="249554">
                  <a:moveTo>
                    <a:pt x="160731" y="203111"/>
                  </a:moveTo>
                  <a:lnTo>
                    <a:pt x="158940" y="193484"/>
                  </a:lnTo>
                  <a:lnTo>
                    <a:pt x="156794" y="190004"/>
                  </a:lnTo>
                  <a:lnTo>
                    <a:pt x="153758" y="185089"/>
                  </a:lnTo>
                  <a:lnTo>
                    <a:pt x="147612" y="180670"/>
                  </a:lnTo>
                  <a:lnTo>
                    <a:pt x="147612" y="196557"/>
                  </a:lnTo>
                  <a:lnTo>
                    <a:pt x="147612" y="209651"/>
                  </a:lnTo>
                  <a:lnTo>
                    <a:pt x="144322" y="216204"/>
                  </a:lnTo>
                  <a:lnTo>
                    <a:pt x="127927" y="216204"/>
                  </a:lnTo>
                  <a:lnTo>
                    <a:pt x="121373" y="209651"/>
                  </a:lnTo>
                  <a:lnTo>
                    <a:pt x="121373" y="196557"/>
                  </a:lnTo>
                  <a:lnTo>
                    <a:pt x="127927" y="190004"/>
                  </a:lnTo>
                  <a:lnTo>
                    <a:pt x="144322" y="190004"/>
                  </a:lnTo>
                  <a:lnTo>
                    <a:pt x="147612" y="196557"/>
                  </a:lnTo>
                  <a:lnTo>
                    <a:pt x="147612" y="180670"/>
                  </a:lnTo>
                  <a:lnTo>
                    <a:pt x="145516" y="179158"/>
                  </a:lnTo>
                  <a:lnTo>
                    <a:pt x="134493" y="176898"/>
                  </a:lnTo>
                  <a:lnTo>
                    <a:pt x="124853" y="179158"/>
                  </a:lnTo>
                  <a:lnTo>
                    <a:pt x="116446" y="185089"/>
                  </a:lnTo>
                  <a:lnTo>
                    <a:pt x="110502" y="193484"/>
                  </a:lnTo>
                  <a:lnTo>
                    <a:pt x="108242" y="203111"/>
                  </a:lnTo>
                  <a:lnTo>
                    <a:pt x="110502" y="212725"/>
                  </a:lnTo>
                  <a:lnTo>
                    <a:pt x="116446" y="221119"/>
                  </a:lnTo>
                  <a:lnTo>
                    <a:pt x="124853" y="227063"/>
                  </a:lnTo>
                  <a:lnTo>
                    <a:pt x="127927" y="227787"/>
                  </a:lnTo>
                  <a:lnTo>
                    <a:pt x="127927" y="248970"/>
                  </a:lnTo>
                  <a:lnTo>
                    <a:pt x="141046" y="248970"/>
                  </a:lnTo>
                  <a:lnTo>
                    <a:pt x="141046" y="227977"/>
                  </a:lnTo>
                  <a:lnTo>
                    <a:pt x="145516" y="227063"/>
                  </a:lnTo>
                  <a:lnTo>
                    <a:pt x="153758" y="221119"/>
                  </a:lnTo>
                  <a:lnTo>
                    <a:pt x="156794" y="216204"/>
                  </a:lnTo>
                  <a:lnTo>
                    <a:pt x="158940" y="212725"/>
                  </a:lnTo>
                  <a:lnTo>
                    <a:pt x="160731" y="203111"/>
                  </a:lnTo>
                  <a:close/>
                </a:path>
                <a:path w="164465" h="249554">
                  <a:moveTo>
                    <a:pt x="164007" y="26225"/>
                  </a:moveTo>
                  <a:lnTo>
                    <a:pt x="162217" y="15214"/>
                  </a:lnTo>
                  <a:lnTo>
                    <a:pt x="160896" y="13106"/>
                  </a:lnTo>
                  <a:lnTo>
                    <a:pt x="157035" y="6972"/>
                  </a:lnTo>
                  <a:lnTo>
                    <a:pt x="150888" y="3124"/>
                  </a:lnTo>
                  <a:lnTo>
                    <a:pt x="150888" y="19659"/>
                  </a:lnTo>
                  <a:lnTo>
                    <a:pt x="150888" y="32766"/>
                  </a:lnTo>
                  <a:lnTo>
                    <a:pt x="147612" y="39319"/>
                  </a:lnTo>
                  <a:lnTo>
                    <a:pt x="131203" y="39319"/>
                  </a:lnTo>
                  <a:lnTo>
                    <a:pt x="124650" y="32766"/>
                  </a:lnTo>
                  <a:lnTo>
                    <a:pt x="124650" y="19659"/>
                  </a:lnTo>
                  <a:lnTo>
                    <a:pt x="131203" y="13106"/>
                  </a:lnTo>
                  <a:lnTo>
                    <a:pt x="147612" y="13106"/>
                  </a:lnTo>
                  <a:lnTo>
                    <a:pt x="150888" y="19659"/>
                  </a:lnTo>
                  <a:lnTo>
                    <a:pt x="150888" y="3124"/>
                  </a:lnTo>
                  <a:lnTo>
                    <a:pt x="148793" y="1803"/>
                  </a:lnTo>
                  <a:lnTo>
                    <a:pt x="137769" y="0"/>
                  </a:lnTo>
                  <a:lnTo>
                    <a:pt x="128143" y="1803"/>
                  </a:lnTo>
                  <a:lnTo>
                    <a:pt x="119735" y="6972"/>
                  </a:lnTo>
                  <a:lnTo>
                    <a:pt x="113792" y="15214"/>
                  </a:lnTo>
                  <a:lnTo>
                    <a:pt x="111531" y="26225"/>
                  </a:lnTo>
                  <a:lnTo>
                    <a:pt x="113792" y="35839"/>
                  </a:lnTo>
                  <a:lnTo>
                    <a:pt x="119735" y="44234"/>
                  </a:lnTo>
                  <a:lnTo>
                    <a:pt x="128143" y="50165"/>
                  </a:lnTo>
                  <a:lnTo>
                    <a:pt x="131203" y="50888"/>
                  </a:lnTo>
                  <a:lnTo>
                    <a:pt x="131203" y="95008"/>
                  </a:lnTo>
                  <a:lnTo>
                    <a:pt x="36080" y="193281"/>
                  </a:lnTo>
                  <a:lnTo>
                    <a:pt x="36080" y="248970"/>
                  </a:lnTo>
                  <a:lnTo>
                    <a:pt x="49199" y="248970"/>
                  </a:lnTo>
                  <a:lnTo>
                    <a:pt x="49199" y="196557"/>
                  </a:lnTo>
                  <a:lnTo>
                    <a:pt x="144335" y="101561"/>
                  </a:lnTo>
                  <a:lnTo>
                    <a:pt x="144335" y="51079"/>
                  </a:lnTo>
                  <a:lnTo>
                    <a:pt x="148793" y="50165"/>
                  </a:lnTo>
                  <a:lnTo>
                    <a:pt x="157035" y="44234"/>
                  </a:lnTo>
                  <a:lnTo>
                    <a:pt x="160070" y="39319"/>
                  </a:lnTo>
                  <a:lnTo>
                    <a:pt x="162217" y="35839"/>
                  </a:lnTo>
                  <a:lnTo>
                    <a:pt x="164007" y="26225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187" y="5816137"/>
              <a:ext cx="95132" cy="6551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947004" y="5629424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>
                  <a:moveTo>
                    <a:pt x="95129" y="0"/>
                  </a:moveTo>
                  <a:lnTo>
                    <a:pt x="0" y="0"/>
                  </a:lnTo>
                  <a:lnTo>
                    <a:pt x="0" y="94995"/>
                  </a:lnTo>
                  <a:lnTo>
                    <a:pt x="95129" y="94995"/>
                  </a:lnTo>
                  <a:lnTo>
                    <a:pt x="95129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50277" y="5760453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36080" y="19659"/>
                  </a:moveTo>
                  <a:lnTo>
                    <a:pt x="34391" y="12446"/>
                  </a:lnTo>
                  <a:lnTo>
                    <a:pt x="29921" y="6146"/>
                  </a:lnTo>
                  <a:lnTo>
                    <a:pt x="23622" y="1689"/>
                  </a:lnTo>
                  <a:lnTo>
                    <a:pt x="16395" y="0"/>
                  </a:lnTo>
                  <a:lnTo>
                    <a:pt x="9690" y="1689"/>
                  </a:lnTo>
                  <a:lnTo>
                    <a:pt x="4508" y="6146"/>
                  </a:lnTo>
                  <a:lnTo>
                    <a:pt x="1181" y="12446"/>
                  </a:lnTo>
                  <a:lnTo>
                    <a:pt x="0" y="19659"/>
                  </a:lnTo>
                  <a:lnTo>
                    <a:pt x="0" y="85178"/>
                  </a:lnTo>
                  <a:lnTo>
                    <a:pt x="6565" y="91719"/>
                  </a:lnTo>
                  <a:lnTo>
                    <a:pt x="16395" y="91719"/>
                  </a:lnTo>
                  <a:lnTo>
                    <a:pt x="23622" y="90538"/>
                  </a:lnTo>
                  <a:lnTo>
                    <a:pt x="29921" y="87223"/>
                  </a:lnTo>
                  <a:lnTo>
                    <a:pt x="34391" y="82054"/>
                  </a:lnTo>
                  <a:lnTo>
                    <a:pt x="36080" y="75349"/>
                  </a:lnTo>
                  <a:lnTo>
                    <a:pt x="36080" y="19659"/>
                  </a:lnTo>
                  <a:close/>
                </a:path>
                <a:path w="92075" h="92075">
                  <a:moveTo>
                    <a:pt x="91846" y="19659"/>
                  </a:moveTo>
                  <a:lnTo>
                    <a:pt x="90157" y="12446"/>
                  </a:lnTo>
                  <a:lnTo>
                    <a:pt x="85699" y="6146"/>
                  </a:lnTo>
                  <a:lnTo>
                    <a:pt x="79400" y="1689"/>
                  </a:lnTo>
                  <a:lnTo>
                    <a:pt x="72174" y="0"/>
                  </a:lnTo>
                  <a:lnTo>
                    <a:pt x="65455" y="1689"/>
                  </a:lnTo>
                  <a:lnTo>
                    <a:pt x="60274" y="6146"/>
                  </a:lnTo>
                  <a:lnTo>
                    <a:pt x="56946" y="12446"/>
                  </a:lnTo>
                  <a:lnTo>
                    <a:pt x="55765" y="19659"/>
                  </a:lnTo>
                  <a:lnTo>
                    <a:pt x="55765" y="85178"/>
                  </a:lnTo>
                  <a:lnTo>
                    <a:pt x="62331" y="91719"/>
                  </a:lnTo>
                  <a:lnTo>
                    <a:pt x="72174" y="91719"/>
                  </a:lnTo>
                  <a:lnTo>
                    <a:pt x="79400" y="90538"/>
                  </a:lnTo>
                  <a:lnTo>
                    <a:pt x="85699" y="87223"/>
                  </a:lnTo>
                  <a:lnTo>
                    <a:pt x="90157" y="82054"/>
                  </a:lnTo>
                  <a:lnTo>
                    <a:pt x="91846" y="75349"/>
                  </a:lnTo>
                  <a:lnTo>
                    <a:pt x="91846" y="19659"/>
                  </a:lnTo>
                  <a:close/>
                </a:path>
              </a:pathLst>
            </a:custGeom>
            <a:solidFill>
              <a:srgbClr val="DD5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76414" y="5593397"/>
              <a:ext cx="157480" cy="203200"/>
            </a:xfrm>
            <a:custGeom>
              <a:avLst/>
              <a:gdLst/>
              <a:ahLst/>
              <a:cxnLst/>
              <a:rect l="l" t="t" r="r" b="b"/>
              <a:pathLst>
                <a:path w="157480" h="203200">
                  <a:moveTo>
                    <a:pt x="42646" y="183438"/>
                  </a:moveTo>
                  <a:lnTo>
                    <a:pt x="40906" y="174840"/>
                  </a:lnTo>
                  <a:lnTo>
                    <a:pt x="36080" y="168694"/>
                  </a:lnTo>
                  <a:lnTo>
                    <a:pt x="28803" y="165011"/>
                  </a:lnTo>
                  <a:lnTo>
                    <a:pt x="19685" y="163791"/>
                  </a:lnTo>
                  <a:lnTo>
                    <a:pt x="12458" y="165011"/>
                  </a:lnTo>
                  <a:lnTo>
                    <a:pt x="6159" y="168694"/>
                  </a:lnTo>
                  <a:lnTo>
                    <a:pt x="1689" y="174840"/>
                  </a:lnTo>
                  <a:lnTo>
                    <a:pt x="0" y="183438"/>
                  </a:lnTo>
                  <a:lnTo>
                    <a:pt x="1689" y="190652"/>
                  </a:lnTo>
                  <a:lnTo>
                    <a:pt x="6159" y="196951"/>
                  </a:lnTo>
                  <a:lnTo>
                    <a:pt x="12458" y="201396"/>
                  </a:lnTo>
                  <a:lnTo>
                    <a:pt x="19685" y="203085"/>
                  </a:lnTo>
                  <a:lnTo>
                    <a:pt x="28803" y="201396"/>
                  </a:lnTo>
                  <a:lnTo>
                    <a:pt x="36080" y="196951"/>
                  </a:lnTo>
                  <a:lnTo>
                    <a:pt x="40906" y="190652"/>
                  </a:lnTo>
                  <a:lnTo>
                    <a:pt x="42646" y="183438"/>
                  </a:lnTo>
                  <a:close/>
                </a:path>
                <a:path w="157480" h="203200">
                  <a:moveTo>
                    <a:pt x="95135" y="183438"/>
                  </a:moveTo>
                  <a:lnTo>
                    <a:pt x="93903" y="174840"/>
                  </a:lnTo>
                  <a:lnTo>
                    <a:pt x="90208" y="168694"/>
                  </a:lnTo>
                  <a:lnTo>
                    <a:pt x="84061" y="165011"/>
                  </a:lnTo>
                  <a:lnTo>
                    <a:pt x="75450" y="163791"/>
                  </a:lnTo>
                  <a:lnTo>
                    <a:pt x="68224" y="165011"/>
                  </a:lnTo>
                  <a:lnTo>
                    <a:pt x="61912" y="168694"/>
                  </a:lnTo>
                  <a:lnTo>
                    <a:pt x="57454" y="174840"/>
                  </a:lnTo>
                  <a:lnTo>
                    <a:pt x="55765" y="183438"/>
                  </a:lnTo>
                  <a:lnTo>
                    <a:pt x="57454" y="190652"/>
                  </a:lnTo>
                  <a:lnTo>
                    <a:pt x="61912" y="196951"/>
                  </a:lnTo>
                  <a:lnTo>
                    <a:pt x="68224" y="201396"/>
                  </a:lnTo>
                  <a:lnTo>
                    <a:pt x="75450" y="203085"/>
                  </a:lnTo>
                  <a:lnTo>
                    <a:pt x="84061" y="201396"/>
                  </a:lnTo>
                  <a:lnTo>
                    <a:pt x="90208" y="196951"/>
                  </a:lnTo>
                  <a:lnTo>
                    <a:pt x="93903" y="190652"/>
                  </a:lnTo>
                  <a:lnTo>
                    <a:pt x="95135" y="183438"/>
                  </a:lnTo>
                  <a:close/>
                </a:path>
                <a:path w="157480" h="203200">
                  <a:moveTo>
                    <a:pt x="95135" y="124472"/>
                  </a:moveTo>
                  <a:lnTo>
                    <a:pt x="93903" y="115874"/>
                  </a:lnTo>
                  <a:lnTo>
                    <a:pt x="90208" y="109728"/>
                  </a:lnTo>
                  <a:lnTo>
                    <a:pt x="84061" y="106045"/>
                  </a:lnTo>
                  <a:lnTo>
                    <a:pt x="75450" y="104813"/>
                  </a:lnTo>
                  <a:lnTo>
                    <a:pt x="68224" y="106045"/>
                  </a:lnTo>
                  <a:lnTo>
                    <a:pt x="61912" y="109728"/>
                  </a:lnTo>
                  <a:lnTo>
                    <a:pt x="57454" y="115874"/>
                  </a:lnTo>
                  <a:lnTo>
                    <a:pt x="55765" y="124472"/>
                  </a:lnTo>
                  <a:lnTo>
                    <a:pt x="57454" y="131686"/>
                  </a:lnTo>
                  <a:lnTo>
                    <a:pt x="61912" y="137985"/>
                  </a:lnTo>
                  <a:lnTo>
                    <a:pt x="68224" y="142443"/>
                  </a:lnTo>
                  <a:lnTo>
                    <a:pt x="75450" y="144132"/>
                  </a:lnTo>
                  <a:lnTo>
                    <a:pt x="84061" y="142443"/>
                  </a:lnTo>
                  <a:lnTo>
                    <a:pt x="90208" y="137985"/>
                  </a:lnTo>
                  <a:lnTo>
                    <a:pt x="93903" y="131686"/>
                  </a:lnTo>
                  <a:lnTo>
                    <a:pt x="95135" y="124472"/>
                  </a:lnTo>
                  <a:close/>
                </a:path>
                <a:path w="157480" h="203200">
                  <a:moveTo>
                    <a:pt x="101688" y="62230"/>
                  </a:moveTo>
                  <a:lnTo>
                    <a:pt x="99898" y="52603"/>
                  </a:lnTo>
                  <a:lnTo>
                    <a:pt x="97751" y="49123"/>
                  </a:lnTo>
                  <a:lnTo>
                    <a:pt x="94716" y="44221"/>
                  </a:lnTo>
                  <a:lnTo>
                    <a:pt x="91859" y="42164"/>
                  </a:lnTo>
                  <a:lnTo>
                    <a:pt x="91859" y="55689"/>
                  </a:lnTo>
                  <a:lnTo>
                    <a:pt x="91859" y="72059"/>
                  </a:lnTo>
                  <a:lnTo>
                    <a:pt x="85293" y="75336"/>
                  </a:lnTo>
                  <a:lnTo>
                    <a:pt x="68897" y="75336"/>
                  </a:lnTo>
                  <a:lnTo>
                    <a:pt x="62331" y="72059"/>
                  </a:lnTo>
                  <a:lnTo>
                    <a:pt x="62331" y="55689"/>
                  </a:lnTo>
                  <a:lnTo>
                    <a:pt x="68897" y="49123"/>
                  </a:lnTo>
                  <a:lnTo>
                    <a:pt x="85293" y="49123"/>
                  </a:lnTo>
                  <a:lnTo>
                    <a:pt x="91859" y="55689"/>
                  </a:lnTo>
                  <a:lnTo>
                    <a:pt x="91859" y="42164"/>
                  </a:lnTo>
                  <a:lnTo>
                    <a:pt x="86474" y="38277"/>
                  </a:lnTo>
                  <a:lnTo>
                    <a:pt x="82016" y="37376"/>
                  </a:lnTo>
                  <a:lnTo>
                    <a:pt x="82016" y="0"/>
                  </a:lnTo>
                  <a:lnTo>
                    <a:pt x="68897" y="0"/>
                  </a:lnTo>
                  <a:lnTo>
                    <a:pt x="68897" y="37566"/>
                  </a:lnTo>
                  <a:lnTo>
                    <a:pt x="65811" y="38277"/>
                  </a:lnTo>
                  <a:lnTo>
                    <a:pt x="57416" y="44221"/>
                  </a:lnTo>
                  <a:lnTo>
                    <a:pt x="51473" y="52603"/>
                  </a:lnTo>
                  <a:lnTo>
                    <a:pt x="49212" y="62230"/>
                  </a:lnTo>
                  <a:lnTo>
                    <a:pt x="51473" y="73240"/>
                  </a:lnTo>
                  <a:lnTo>
                    <a:pt x="57416" y="81483"/>
                  </a:lnTo>
                  <a:lnTo>
                    <a:pt x="65811" y="86652"/>
                  </a:lnTo>
                  <a:lnTo>
                    <a:pt x="75450" y="88442"/>
                  </a:lnTo>
                  <a:lnTo>
                    <a:pt x="86474" y="86652"/>
                  </a:lnTo>
                  <a:lnTo>
                    <a:pt x="94716" y="81483"/>
                  </a:lnTo>
                  <a:lnTo>
                    <a:pt x="98577" y="75336"/>
                  </a:lnTo>
                  <a:lnTo>
                    <a:pt x="99898" y="73240"/>
                  </a:lnTo>
                  <a:lnTo>
                    <a:pt x="101688" y="62230"/>
                  </a:lnTo>
                  <a:close/>
                </a:path>
                <a:path w="157480" h="203200">
                  <a:moveTo>
                    <a:pt x="157467" y="150672"/>
                  </a:moveTo>
                  <a:lnTo>
                    <a:pt x="155206" y="141058"/>
                  </a:lnTo>
                  <a:lnTo>
                    <a:pt x="152742" y="137579"/>
                  </a:lnTo>
                  <a:lnTo>
                    <a:pt x="149263" y="132664"/>
                  </a:lnTo>
                  <a:lnTo>
                    <a:pt x="144335" y="129184"/>
                  </a:lnTo>
                  <a:lnTo>
                    <a:pt x="144335" y="144132"/>
                  </a:lnTo>
                  <a:lnTo>
                    <a:pt x="144335" y="157226"/>
                  </a:lnTo>
                  <a:lnTo>
                    <a:pt x="137782" y="163791"/>
                  </a:lnTo>
                  <a:lnTo>
                    <a:pt x="121373" y="163791"/>
                  </a:lnTo>
                  <a:lnTo>
                    <a:pt x="118097" y="157226"/>
                  </a:lnTo>
                  <a:lnTo>
                    <a:pt x="118097" y="144132"/>
                  </a:lnTo>
                  <a:lnTo>
                    <a:pt x="121373" y="137579"/>
                  </a:lnTo>
                  <a:lnTo>
                    <a:pt x="137782" y="137579"/>
                  </a:lnTo>
                  <a:lnTo>
                    <a:pt x="144335" y="144132"/>
                  </a:lnTo>
                  <a:lnTo>
                    <a:pt x="144335" y="129184"/>
                  </a:lnTo>
                  <a:lnTo>
                    <a:pt x="140855" y="126720"/>
                  </a:lnTo>
                  <a:lnTo>
                    <a:pt x="137782" y="126009"/>
                  </a:lnTo>
                  <a:lnTo>
                    <a:pt x="137782" y="0"/>
                  </a:lnTo>
                  <a:lnTo>
                    <a:pt x="124663" y="0"/>
                  </a:lnTo>
                  <a:lnTo>
                    <a:pt x="124663" y="125818"/>
                  </a:lnTo>
                  <a:lnTo>
                    <a:pt x="120192" y="126720"/>
                  </a:lnTo>
                  <a:lnTo>
                    <a:pt x="111950" y="132664"/>
                  </a:lnTo>
                  <a:lnTo>
                    <a:pt x="106768" y="141058"/>
                  </a:lnTo>
                  <a:lnTo>
                    <a:pt x="104978" y="150672"/>
                  </a:lnTo>
                  <a:lnTo>
                    <a:pt x="106768" y="160299"/>
                  </a:lnTo>
                  <a:lnTo>
                    <a:pt x="111950" y="168694"/>
                  </a:lnTo>
                  <a:lnTo>
                    <a:pt x="120192" y="174637"/>
                  </a:lnTo>
                  <a:lnTo>
                    <a:pt x="131216" y="176885"/>
                  </a:lnTo>
                  <a:lnTo>
                    <a:pt x="140855" y="174637"/>
                  </a:lnTo>
                  <a:lnTo>
                    <a:pt x="149263" y="168694"/>
                  </a:lnTo>
                  <a:lnTo>
                    <a:pt x="152742" y="163791"/>
                  </a:lnTo>
                  <a:lnTo>
                    <a:pt x="155206" y="160299"/>
                  </a:lnTo>
                  <a:lnTo>
                    <a:pt x="157467" y="150672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39140" y="2689860"/>
              <a:ext cx="123825" cy="56515"/>
            </a:xfrm>
            <a:custGeom>
              <a:avLst/>
              <a:gdLst/>
              <a:ahLst/>
              <a:cxnLst/>
              <a:rect l="l" t="t" r="r" b="b"/>
              <a:pathLst>
                <a:path w="123825" h="56514">
                  <a:moveTo>
                    <a:pt x="118922" y="0"/>
                  </a:moveTo>
                  <a:lnTo>
                    <a:pt x="4521" y="0"/>
                  </a:lnTo>
                  <a:lnTo>
                    <a:pt x="0" y="4444"/>
                  </a:lnTo>
                  <a:lnTo>
                    <a:pt x="0" y="56387"/>
                  </a:lnTo>
                  <a:lnTo>
                    <a:pt x="21132" y="56387"/>
                  </a:lnTo>
                  <a:lnTo>
                    <a:pt x="21132" y="19685"/>
                  </a:lnTo>
                  <a:lnTo>
                    <a:pt x="123443" y="19685"/>
                  </a:lnTo>
                  <a:lnTo>
                    <a:pt x="123443" y="4444"/>
                  </a:lnTo>
                  <a:lnTo>
                    <a:pt x="118922" y="0"/>
                  </a:lnTo>
                  <a:close/>
                </a:path>
                <a:path w="123825" h="56514">
                  <a:moveTo>
                    <a:pt x="123443" y="19685"/>
                  </a:moveTo>
                  <a:lnTo>
                    <a:pt x="102311" y="19685"/>
                  </a:lnTo>
                  <a:lnTo>
                    <a:pt x="102311" y="56387"/>
                  </a:lnTo>
                  <a:lnTo>
                    <a:pt x="123443" y="56387"/>
                  </a:lnTo>
                  <a:lnTo>
                    <a:pt x="123443" y="19685"/>
                  </a:lnTo>
                  <a:close/>
                </a:path>
              </a:pathLst>
            </a:custGeom>
            <a:solidFill>
              <a:srgbClr val="E811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3316" y="2745739"/>
              <a:ext cx="353695" cy="217170"/>
            </a:xfrm>
            <a:custGeom>
              <a:avLst/>
              <a:gdLst/>
              <a:ahLst/>
              <a:cxnLst/>
              <a:rect l="l" t="t" r="r" b="b"/>
              <a:pathLst>
                <a:path w="353694" h="217169">
                  <a:moveTo>
                    <a:pt x="353568" y="1270"/>
                  </a:moveTo>
                  <a:lnTo>
                    <a:pt x="352475" y="1270"/>
                  </a:lnTo>
                  <a:lnTo>
                    <a:pt x="352475" y="0"/>
                  </a:lnTo>
                  <a:lnTo>
                    <a:pt x="1079" y="0"/>
                  </a:lnTo>
                  <a:lnTo>
                    <a:pt x="1079" y="1270"/>
                  </a:lnTo>
                  <a:lnTo>
                    <a:pt x="0" y="1270"/>
                  </a:lnTo>
                  <a:lnTo>
                    <a:pt x="0" y="213360"/>
                  </a:lnTo>
                  <a:lnTo>
                    <a:pt x="0" y="215900"/>
                  </a:lnTo>
                  <a:lnTo>
                    <a:pt x="914" y="215900"/>
                  </a:lnTo>
                  <a:lnTo>
                    <a:pt x="914" y="217170"/>
                  </a:lnTo>
                  <a:lnTo>
                    <a:pt x="352640" y="217170"/>
                  </a:lnTo>
                  <a:lnTo>
                    <a:pt x="352640" y="215900"/>
                  </a:lnTo>
                  <a:lnTo>
                    <a:pt x="353568" y="215900"/>
                  </a:lnTo>
                  <a:lnTo>
                    <a:pt x="353568" y="213360"/>
                  </a:lnTo>
                  <a:lnTo>
                    <a:pt x="353568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50747" y="2773680"/>
              <a:ext cx="299085" cy="163195"/>
            </a:xfrm>
            <a:custGeom>
              <a:avLst/>
              <a:gdLst/>
              <a:ahLst/>
              <a:cxnLst/>
              <a:rect l="l" t="t" r="r" b="b"/>
              <a:pathLst>
                <a:path w="299084" h="163194">
                  <a:moveTo>
                    <a:pt x="296875" y="0"/>
                  </a:moveTo>
                  <a:lnTo>
                    <a:pt x="1828" y="0"/>
                  </a:lnTo>
                  <a:lnTo>
                    <a:pt x="0" y="1778"/>
                  </a:lnTo>
                  <a:lnTo>
                    <a:pt x="0" y="161290"/>
                  </a:lnTo>
                  <a:lnTo>
                    <a:pt x="1828" y="163068"/>
                  </a:lnTo>
                  <a:lnTo>
                    <a:pt x="296875" y="163068"/>
                  </a:lnTo>
                  <a:lnTo>
                    <a:pt x="298704" y="161290"/>
                  </a:lnTo>
                  <a:lnTo>
                    <a:pt x="298704" y="159131"/>
                  </a:lnTo>
                  <a:lnTo>
                    <a:pt x="298704" y="1778"/>
                  </a:lnTo>
                  <a:lnTo>
                    <a:pt x="296875" y="0"/>
                  </a:lnTo>
                  <a:close/>
                </a:path>
              </a:pathLst>
            </a:custGeom>
            <a:solidFill>
              <a:srgbClr val="E811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50747" y="2823972"/>
              <a:ext cx="299085" cy="113030"/>
            </a:xfrm>
            <a:custGeom>
              <a:avLst/>
              <a:gdLst/>
              <a:ahLst/>
              <a:cxnLst/>
              <a:rect l="l" t="t" r="r" b="b"/>
              <a:pathLst>
                <a:path w="299084" h="113030">
                  <a:moveTo>
                    <a:pt x="298704" y="0"/>
                  </a:moveTo>
                  <a:lnTo>
                    <a:pt x="283854" y="9886"/>
                  </a:lnTo>
                  <a:lnTo>
                    <a:pt x="253517" y="24701"/>
                  </a:lnTo>
                  <a:lnTo>
                    <a:pt x="208435" y="38183"/>
                  </a:lnTo>
                  <a:lnTo>
                    <a:pt x="149351" y="44068"/>
                  </a:lnTo>
                  <a:lnTo>
                    <a:pt x="90311" y="38183"/>
                  </a:lnTo>
                  <a:lnTo>
                    <a:pt x="45300" y="24701"/>
                  </a:lnTo>
                  <a:lnTo>
                    <a:pt x="14978" y="9886"/>
                  </a:lnTo>
                  <a:lnTo>
                    <a:pt x="0" y="0"/>
                  </a:lnTo>
                  <a:lnTo>
                    <a:pt x="0" y="110998"/>
                  </a:lnTo>
                  <a:lnTo>
                    <a:pt x="1828" y="112775"/>
                  </a:lnTo>
                  <a:lnTo>
                    <a:pt x="296875" y="112775"/>
                  </a:lnTo>
                  <a:lnTo>
                    <a:pt x="298704" y="110998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B911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140" y="2532888"/>
              <a:ext cx="123443" cy="18592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46176" y="2962655"/>
              <a:ext cx="307975" cy="7620"/>
            </a:xfrm>
            <a:custGeom>
              <a:avLst/>
              <a:gdLst/>
              <a:ahLst/>
              <a:cxnLst/>
              <a:rect l="l" t="t" r="r" b="b"/>
              <a:pathLst>
                <a:path w="307975" h="7619">
                  <a:moveTo>
                    <a:pt x="30784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07848" y="7620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83692" y="2962655"/>
              <a:ext cx="433070" cy="66040"/>
            </a:xfrm>
            <a:custGeom>
              <a:avLst/>
              <a:gdLst/>
              <a:ahLst/>
              <a:cxnLst/>
              <a:rect l="l" t="t" r="r" b="b"/>
              <a:pathLst>
                <a:path w="433069" h="66039">
                  <a:moveTo>
                    <a:pt x="370332" y="0"/>
                  </a:moveTo>
                  <a:lnTo>
                    <a:pt x="62484" y="0"/>
                  </a:lnTo>
                  <a:lnTo>
                    <a:pt x="62484" y="7620"/>
                  </a:lnTo>
                  <a:lnTo>
                    <a:pt x="370332" y="7620"/>
                  </a:lnTo>
                  <a:lnTo>
                    <a:pt x="370332" y="0"/>
                  </a:lnTo>
                  <a:close/>
                </a:path>
                <a:path w="433069" h="66039">
                  <a:moveTo>
                    <a:pt x="432816" y="60960"/>
                  </a:moveTo>
                  <a:lnTo>
                    <a:pt x="0" y="60960"/>
                  </a:lnTo>
                  <a:lnTo>
                    <a:pt x="0" y="65024"/>
                  </a:lnTo>
                  <a:lnTo>
                    <a:pt x="914" y="65532"/>
                  </a:lnTo>
                  <a:lnTo>
                    <a:pt x="431901" y="65532"/>
                  </a:lnTo>
                  <a:lnTo>
                    <a:pt x="432816" y="65024"/>
                  </a:lnTo>
                  <a:lnTo>
                    <a:pt x="432816" y="60960"/>
                  </a:lnTo>
                  <a:close/>
                </a:path>
              </a:pathLst>
            </a:custGeom>
            <a:solidFill>
              <a:srgbClr val="006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82168" y="2968752"/>
              <a:ext cx="434340" cy="56515"/>
            </a:xfrm>
            <a:custGeom>
              <a:avLst/>
              <a:gdLst/>
              <a:ahLst/>
              <a:cxnLst/>
              <a:rect l="l" t="t" r="r" b="b"/>
              <a:pathLst>
                <a:path w="434340" h="56514">
                  <a:moveTo>
                    <a:pt x="389381" y="0"/>
                  </a:moveTo>
                  <a:lnTo>
                    <a:pt x="45250" y="0"/>
                  </a:lnTo>
                  <a:lnTo>
                    <a:pt x="42214" y="1524"/>
                  </a:lnTo>
                  <a:lnTo>
                    <a:pt x="0" y="54863"/>
                  </a:lnTo>
                  <a:lnTo>
                    <a:pt x="914" y="56387"/>
                  </a:lnTo>
                  <a:lnTo>
                    <a:pt x="433730" y="56387"/>
                  </a:lnTo>
                  <a:lnTo>
                    <a:pt x="434340" y="54863"/>
                  </a:lnTo>
                  <a:lnTo>
                    <a:pt x="433120" y="53086"/>
                  </a:lnTo>
                  <a:lnTo>
                    <a:pt x="392429" y="1524"/>
                  </a:lnTo>
                  <a:lnTo>
                    <a:pt x="389381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14756" y="2773679"/>
              <a:ext cx="17145" cy="124460"/>
            </a:xfrm>
            <a:custGeom>
              <a:avLst/>
              <a:gdLst/>
              <a:ahLst/>
              <a:cxnLst/>
              <a:rect l="l" t="t" r="r" b="b"/>
              <a:pathLst>
                <a:path w="17145" h="124460">
                  <a:moveTo>
                    <a:pt x="16764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1892" y="121920"/>
                  </a:lnTo>
                  <a:lnTo>
                    <a:pt x="1892" y="124460"/>
                  </a:lnTo>
                  <a:lnTo>
                    <a:pt x="14859" y="124460"/>
                  </a:lnTo>
                  <a:lnTo>
                    <a:pt x="14859" y="121920"/>
                  </a:lnTo>
                  <a:lnTo>
                    <a:pt x="16764" y="121920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A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6279" y="2773680"/>
              <a:ext cx="15240" cy="125095"/>
            </a:xfrm>
            <a:custGeom>
              <a:avLst/>
              <a:gdLst/>
              <a:ahLst/>
              <a:cxnLst/>
              <a:rect l="l" t="t" r="r" b="b"/>
              <a:pathLst>
                <a:path w="15240" h="125094">
                  <a:moveTo>
                    <a:pt x="15240" y="0"/>
                  </a:moveTo>
                  <a:lnTo>
                    <a:pt x="10706" y="0"/>
                  </a:lnTo>
                  <a:lnTo>
                    <a:pt x="10706" y="118618"/>
                  </a:lnTo>
                  <a:lnTo>
                    <a:pt x="6807" y="122300"/>
                  </a:lnTo>
                  <a:lnTo>
                    <a:pt x="0" y="122300"/>
                  </a:lnTo>
                  <a:lnTo>
                    <a:pt x="1625" y="123825"/>
                  </a:lnTo>
                  <a:lnTo>
                    <a:pt x="3886" y="124968"/>
                  </a:lnTo>
                  <a:lnTo>
                    <a:pt x="11353" y="124968"/>
                  </a:lnTo>
                  <a:lnTo>
                    <a:pt x="15240" y="12141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10184" y="2839211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5" h="29210">
                  <a:moveTo>
                    <a:pt x="24384" y="3937"/>
                  </a:moveTo>
                  <a:lnTo>
                    <a:pt x="23431" y="3048"/>
                  </a:lnTo>
                  <a:lnTo>
                    <a:pt x="13716" y="3048"/>
                  </a:lnTo>
                  <a:lnTo>
                    <a:pt x="13716" y="635"/>
                  </a:lnTo>
                  <a:lnTo>
                    <a:pt x="13157" y="0"/>
                  </a:lnTo>
                  <a:lnTo>
                    <a:pt x="11226" y="0"/>
                  </a:lnTo>
                  <a:lnTo>
                    <a:pt x="10668" y="635"/>
                  </a:lnTo>
                  <a:lnTo>
                    <a:pt x="10668" y="3048"/>
                  </a:lnTo>
                  <a:lnTo>
                    <a:pt x="952" y="3048"/>
                  </a:lnTo>
                  <a:lnTo>
                    <a:pt x="0" y="3937"/>
                  </a:lnTo>
                  <a:lnTo>
                    <a:pt x="0" y="28067"/>
                  </a:lnTo>
                  <a:lnTo>
                    <a:pt x="952" y="28956"/>
                  </a:lnTo>
                  <a:lnTo>
                    <a:pt x="2844" y="28956"/>
                  </a:lnTo>
                  <a:lnTo>
                    <a:pt x="3479" y="28067"/>
                  </a:lnTo>
                  <a:lnTo>
                    <a:pt x="3479" y="6350"/>
                  </a:lnTo>
                  <a:lnTo>
                    <a:pt x="10668" y="6350"/>
                  </a:lnTo>
                  <a:lnTo>
                    <a:pt x="10668" y="15875"/>
                  </a:lnTo>
                  <a:lnTo>
                    <a:pt x="11226" y="16764"/>
                  </a:lnTo>
                  <a:lnTo>
                    <a:pt x="12052" y="16764"/>
                  </a:lnTo>
                  <a:lnTo>
                    <a:pt x="13157" y="16764"/>
                  </a:lnTo>
                  <a:lnTo>
                    <a:pt x="13716" y="15875"/>
                  </a:lnTo>
                  <a:lnTo>
                    <a:pt x="13716" y="6350"/>
                  </a:lnTo>
                  <a:lnTo>
                    <a:pt x="20586" y="6350"/>
                  </a:lnTo>
                  <a:lnTo>
                    <a:pt x="20586" y="28067"/>
                  </a:lnTo>
                  <a:lnTo>
                    <a:pt x="21539" y="28956"/>
                  </a:lnTo>
                  <a:lnTo>
                    <a:pt x="23431" y="28956"/>
                  </a:lnTo>
                  <a:lnTo>
                    <a:pt x="24384" y="28067"/>
                  </a:lnTo>
                  <a:lnTo>
                    <a:pt x="24384" y="6350"/>
                  </a:lnTo>
                  <a:lnTo>
                    <a:pt x="24384" y="3937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65632" y="2773679"/>
              <a:ext cx="17145" cy="124460"/>
            </a:xfrm>
            <a:custGeom>
              <a:avLst/>
              <a:gdLst/>
              <a:ahLst/>
              <a:cxnLst/>
              <a:rect l="l" t="t" r="r" b="b"/>
              <a:pathLst>
                <a:path w="17144" h="124460">
                  <a:moveTo>
                    <a:pt x="16764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1892" y="121920"/>
                  </a:lnTo>
                  <a:lnTo>
                    <a:pt x="1892" y="124460"/>
                  </a:lnTo>
                  <a:lnTo>
                    <a:pt x="14859" y="124460"/>
                  </a:lnTo>
                  <a:lnTo>
                    <a:pt x="14859" y="121920"/>
                  </a:lnTo>
                  <a:lnTo>
                    <a:pt x="16764" y="121920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A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68679" y="2773680"/>
              <a:ext cx="13970" cy="125095"/>
            </a:xfrm>
            <a:custGeom>
              <a:avLst/>
              <a:gdLst/>
              <a:ahLst/>
              <a:cxnLst/>
              <a:rect l="l" t="t" r="r" b="b"/>
              <a:pathLst>
                <a:path w="13969" h="125094">
                  <a:moveTo>
                    <a:pt x="13715" y="0"/>
                  </a:moveTo>
                  <a:lnTo>
                    <a:pt x="9626" y="0"/>
                  </a:lnTo>
                  <a:lnTo>
                    <a:pt x="9626" y="118618"/>
                  </a:lnTo>
                  <a:lnTo>
                    <a:pt x="6134" y="122300"/>
                  </a:lnTo>
                  <a:lnTo>
                    <a:pt x="0" y="122300"/>
                  </a:lnTo>
                  <a:lnTo>
                    <a:pt x="1460" y="123825"/>
                  </a:lnTo>
                  <a:lnTo>
                    <a:pt x="3505" y="124968"/>
                  </a:lnTo>
                  <a:lnTo>
                    <a:pt x="10210" y="124968"/>
                  </a:lnTo>
                  <a:lnTo>
                    <a:pt x="13715" y="121412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8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62584" y="2839211"/>
              <a:ext cx="22860" cy="29209"/>
            </a:xfrm>
            <a:custGeom>
              <a:avLst/>
              <a:gdLst/>
              <a:ahLst/>
              <a:cxnLst/>
              <a:rect l="l" t="t" r="r" b="b"/>
              <a:pathLst>
                <a:path w="22859" h="29210">
                  <a:moveTo>
                    <a:pt x="22860" y="3937"/>
                  </a:moveTo>
                  <a:lnTo>
                    <a:pt x="21971" y="3048"/>
                  </a:lnTo>
                  <a:lnTo>
                    <a:pt x="13716" y="3048"/>
                  </a:lnTo>
                  <a:lnTo>
                    <a:pt x="13716" y="635"/>
                  </a:lnTo>
                  <a:lnTo>
                    <a:pt x="13157" y="0"/>
                  </a:lnTo>
                  <a:lnTo>
                    <a:pt x="11226" y="0"/>
                  </a:lnTo>
                  <a:lnTo>
                    <a:pt x="10668" y="635"/>
                  </a:lnTo>
                  <a:lnTo>
                    <a:pt x="10668" y="3048"/>
                  </a:lnTo>
                  <a:lnTo>
                    <a:pt x="889" y="3048"/>
                  </a:lnTo>
                  <a:lnTo>
                    <a:pt x="0" y="3937"/>
                  </a:lnTo>
                  <a:lnTo>
                    <a:pt x="0" y="28067"/>
                  </a:lnTo>
                  <a:lnTo>
                    <a:pt x="889" y="28956"/>
                  </a:lnTo>
                  <a:lnTo>
                    <a:pt x="2667" y="28956"/>
                  </a:lnTo>
                  <a:lnTo>
                    <a:pt x="3568" y="28067"/>
                  </a:lnTo>
                  <a:lnTo>
                    <a:pt x="3568" y="6350"/>
                  </a:lnTo>
                  <a:lnTo>
                    <a:pt x="10668" y="6350"/>
                  </a:lnTo>
                  <a:lnTo>
                    <a:pt x="10668" y="15875"/>
                  </a:lnTo>
                  <a:lnTo>
                    <a:pt x="11226" y="16764"/>
                  </a:lnTo>
                  <a:lnTo>
                    <a:pt x="12331" y="16764"/>
                  </a:lnTo>
                  <a:lnTo>
                    <a:pt x="13157" y="16764"/>
                  </a:lnTo>
                  <a:lnTo>
                    <a:pt x="13716" y="15875"/>
                  </a:lnTo>
                  <a:lnTo>
                    <a:pt x="13716" y="6350"/>
                  </a:lnTo>
                  <a:lnTo>
                    <a:pt x="19596" y="6350"/>
                  </a:lnTo>
                  <a:lnTo>
                    <a:pt x="19596" y="28067"/>
                  </a:lnTo>
                  <a:lnTo>
                    <a:pt x="20193" y="28956"/>
                  </a:lnTo>
                  <a:lnTo>
                    <a:pt x="21971" y="28956"/>
                  </a:lnTo>
                  <a:lnTo>
                    <a:pt x="22860" y="28067"/>
                  </a:lnTo>
                  <a:lnTo>
                    <a:pt x="22860" y="6350"/>
                  </a:lnTo>
                  <a:lnTo>
                    <a:pt x="22860" y="3937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20268" y="2983991"/>
              <a:ext cx="361315" cy="30480"/>
            </a:xfrm>
            <a:custGeom>
              <a:avLst/>
              <a:gdLst/>
              <a:ahLst/>
              <a:cxnLst/>
              <a:rect l="l" t="t" r="r" b="b"/>
              <a:pathLst>
                <a:path w="361315" h="30480">
                  <a:moveTo>
                    <a:pt x="225552" y="30480"/>
                  </a:moveTo>
                  <a:lnTo>
                    <a:pt x="224396" y="29083"/>
                  </a:lnTo>
                  <a:lnTo>
                    <a:pt x="223177" y="27597"/>
                  </a:lnTo>
                  <a:lnTo>
                    <a:pt x="223177" y="29083"/>
                  </a:lnTo>
                  <a:lnTo>
                    <a:pt x="136486" y="29083"/>
                  </a:lnTo>
                  <a:lnTo>
                    <a:pt x="145059" y="19177"/>
                  </a:lnTo>
                  <a:lnTo>
                    <a:pt x="215074" y="19177"/>
                  </a:lnTo>
                  <a:lnTo>
                    <a:pt x="223177" y="29083"/>
                  </a:lnTo>
                  <a:lnTo>
                    <a:pt x="223177" y="27597"/>
                  </a:lnTo>
                  <a:lnTo>
                    <a:pt x="216281" y="19177"/>
                  </a:lnTo>
                  <a:lnTo>
                    <a:pt x="215557" y="18288"/>
                  </a:lnTo>
                  <a:lnTo>
                    <a:pt x="144106" y="18288"/>
                  </a:lnTo>
                  <a:lnTo>
                    <a:pt x="134112" y="30480"/>
                  </a:lnTo>
                  <a:lnTo>
                    <a:pt x="225552" y="30480"/>
                  </a:lnTo>
                  <a:close/>
                </a:path>
                <a:path w="361315" h="30480">
                  <a:moveTo>
                    <a:pt x="355092" y="381"/>
                  </a:moveTo>
                  <a:lnTo>
                    <a:pt x="354787" y="0"/>
                  </a:lnTo>
                  <a:lnTo>
                    <a:pt x="4876" y="0"/>
                  </a:lnTo>
                  <a:lnTo>
                    <a:pt x="4572" y="381"/>
                  </a:lnTo>
                  <a:lnTo>
                    <a:pt x="4572" y="1143"/>
                  </a:lnTo>
                  <a:lnTo>
                    <a:pt x="4876" y="1524"/>
                  </a:lnTo>
                  <a:lnTo>
                    <a:pt x="354482" y="1524"/>
                  </a:lnTo>
                  <a:lnTo>
                    <a:pt x="354787" y="1524"/>
                  </a:lnTo>
                  <a:lnTo>
                    <a:pt x="355092" y="1143"/>
                  </a:lnTo>
                  <a:lnTo>
                    <a:pt x="355092" y="381"/>
                  </a:lnTo>
                  <a:close/>
                </a:path>
                <a:path w="361315" h="30480">
                  <a:moveTo>
                    <a:pt x="361188" y="8001"/>
                  </a:moveTo>
                  <a:lnTo>
                    <a:pt x="360883" y="7620"/>
                  </a:lnTo>
                  <a:lnTo>
                    <a:pt x="304" y="7620"/>
                  </a:lnTo>
                  <a:lnTo>
                    <a:pt x="0" y="8001"/>
                  </a:lnTo>
                  <a:lnTo>
                    <a:pt x="0" y="8763"/>
                  </a:lnTo>
                  <a:lnTo>
                    <a:pt x="304" y="9144"/>
                  </a:lnTo>
                  <a:lnTo>
                    <a:pt x="360578" y="9144"/>
                  </a:lnTo>
                  <a:lnTo>
                    <a:pt x="360883" y="9144"/>
                  </a:lnTo>
                  <a:lnTo>
                    <a:pt x="361188" y="8763"/>
                  </a:lnTo>
                  <a:lnTo>
                    <a:pt x="361188" y="8001"/>
                  </a:lnTo>
                  <a:close/>
                </a:path>
              </a:pathLst>
            </a:custGeom>
            <a:solidFill>
              <a:srgbClr val="006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55548" y="2843784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69" h="13969">
                  <a:moveTo>
                    <a:pt x="13715" y="0"/>
                  </a:moveTo>
                  <a:lnTo>
                    <a:pt x="0" y="1524"/>
                  </a:lnTo>
                  <a:lnTo>
                    <a:pt x="0" y="11683"/>
                  </a:lnTo>
                  <a:lnTo>
                    <a:pt x="13715" y="13715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93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39140" y="2738627"/>
              <a:ext cx="123825" cy="6350"/>
            </a:xfrm>
            <a:custGeom>
              <a:avLst/>
              <a:gdLst/>
              <a:ahLst/>
              <a:cxnLst/>
              <a:rect l="l" t="t" r="r" b="b"/>
              <a:pathLst>
                <a:path w="123825" h="6350">
                  <a:moveTo>
                    <a:pt x="19812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2" y="6096"/>
                  </a:lnTo>
                  <a:lnTo>
                    <a:pt x="19812" y="0"/>
                  </a:lnTo>
                  <a:close/>
                </a:path>
                <a:path w="123825" h="6350">
                  <a:moveTo>
                    <a:pt x="123444" y="0"/>
                  </a:moveTo>
                  <a:lnTo>
                    <a:pt x="102108" y="0"/>
                  </a:lnTo>
                  <a:lnTo>
                    <a:pt x="102108" y="6096"/>
                  </a:lnTo>
                  <a:lnTo>
                    <a:pt x="123444" y="6096"/>
                  </a:lnTo>
                  <a:lnTo>
                    <a:pt x="123444" y="0"/>
                  </a:lnTo>
                  <a:close/>
                </a:path>
              </a:pathLst>
            </a:custGeom>
            <a:solidFill>
              <a:srgbClr val="B911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82752" y="3790188"/>
              <a:ext cx="375285" cy="239395"/>
            </a:xfrm>
            <a:custGeom>
              <a:avLst/>
              <a:gdLst/>
              <a:ahLst/>
              <a:cxnLst/>
              <a:rect l="l" t="t" r="r" b="b"/>
              <a:pathLst>
                <a:path w="375284" h="239395">
                  <a:moveTo>
                    <a:pt x="372148" y="0"/>
                  </a:moveTo>
                  <a:lnTo>
                    <a:pt x="368795" y="0"/>
                  </a:lnTo>
                  <a:lnTo>
                    <a:pt x="2755" y="0"/>
                  </a:lnTo>
                  <a:lnTo>
                    <a:pt x="0" y="3048"/>
                  </a:lnTo>
                  <a:lnTo>
                    <a:pt x="0" y="239268"/>
                  </a:lnTo>
                  <a:lnTo>
                    <a:pt x="374904" y="239268"/>
                  </a:lnTo>
                  <a:lnTo>
                    <a:pt x="374904" y="3048"/>
                  </a:lnTo>
                  <a:lnTo>
                    <a:pt x="372148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82752" y="3788664"/>
              <a:ext cx="376555" cy="242570"/>
            </a:xfrm>
            <a:custGeom>
              <a:avLst/>
              <a:gdLst/>
              <a:ahLst/>
              <a:cxnLst/>
              <a:rect l="l" t="t" r="r" b="b"/>
              <a:pathLst>
                <a:path w="376555" h="242570">
                  <a:moveTo>
                    <a:pt x="369112" y="0"/>
                  </a:moveTo>
                  <a:lnTo>
                    <a:pt x="5181" y="0"/>
                  </a:lnTo>
                  <a:lnTo>
                    <a:pt x="3352" y="888"/>
                  </a:lnTo>
                  <a:lnTo>
                    <a:pt x="2133" y="2412"/>
                  </a:lnTo>
                  <a:lnTo>
                    <a:pt x="914" y="3683"/>
                  </a:lnTo>
                  <a:lnTo>
                    <a:pt x="0" y="5461"/>
                  </a:lnTo>
                  <a:lnTo>
                    <a:pt x="0" y="242316"/>
                  </a:lnTo>
                  <a:lnTo>
                    <a:pt x="376428" y="242316"/>
                  </a:lnTo>
                  <a:lnTo>
                    <a:pt x="376428" y="239903"/>
                  </a:lnTo>
                  <a:lnTo>
                    <a:pt x="2438" y="239903"/>
                  </a:lnTo>
                  <a:lnTo>
                    <a:pt x="2438" y="6350"/>
                  </a:lnTo>
                  <a:lnTo>
                    <a:pt x="3048" y="4825"/>
                  </a:lnTo>
                  <a:lnTo>
                    <a:pt x="4876" y="3048"/>
                  </a:lnTo>
                  <a:lnTo>
                    <a:pt x="6096" y="2793"/>
                  </a:lnTo>
                  <a:lnTo>
                    <a:pt x="369112" y="2793"/>
                  </a:lnTo>
                  <a:lnTo>
                    <a:pt x="369112" y="0"/>
                  </a:lnTo>
                  <a:close/>
                </a:path>
                <a:path w="376555" h="242570">
                  <a:moveTo>
                    <a:pt x="371246" y="0"/>
                  </a:moveTo>
                  <a:lnTo>
                    <a:pt x="369112" y="0"/>
                  </a:lnTo>
                  <a:lnTo>
                    <a:pt x="369112" y="2793"/>
                  </a:lnTo>
                  <a:lnTo>
                    <a:pt x="370332" y="2793"/>
                  </a:lnTo>
                  <a:lnTo>
                    <a:pt x="371551" y="3048"/>
                  </a:lnTo>
                  <a:lnTo>
                    <a:pt x="373380" y="4825"/>
                  </a:lnTo>
                  <a:lnTo>
                    <a:pt x="373989" y="6350"/>
                  </a:lnTo>
                  <a:lnTo>
                    <a:pt x="373989" y="239903"/>
                  </a:lnTo>
                  <a:lnTo>
                    <a:pt x="376428" y="239903"/>
                  </a:lnTo>
                  <a:lnTo>
                    <a:pt x="376428" y="5461"/>
                  </a:lnTo>
                  <a:lnTo>
                    <a:pt x="375513" y="3683"/>
                  </a:lnTo>
                  <a:lnTo>
                    <a:pt x="374294" y="2412"/>
                  </a:lnTo>
                  <a:lnTo>
                    <a:pt x="373075" y="888"/>
                  </a:lnTo>
                  <a:lnTo>
                    <a:pt x="371246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01039" y="3808476"/>
              <a:ext cx="338455" cy="208915"/>
            </a:xfrm>
            <a:custGeom>
              <a:avLst/>
              <a:gdLst/>
              <a:ahLst/>
              <a:cxnLst/>
              <a:rect l="l" t="t" r="r" b="b"/>
              <a:pathLst>
                <a:path w="338455" h="208914">
                  <a:moveTo>
                    <a:pt x="338328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338328" y="208787"/>
                  </a:lnTo>
                  <a:lnTo>
                    <a:pt x="338328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47700" y="4017264"/>
              <a:ext cx="445134" cy="91440"/>
            </a:xfrm>
            <a:custGeom>
              <a:avLst/>
              <a:gdLst/>
              <a:ahLst/>
              <a:cxnLst/>
              <a:rect l="l" t="t" r="r" b="b"/>
              <a:pathLst>
                <a:path w="445134" h="91439">
                  <a:moveTo>
                    <a:pt x="409879" y="0"/>
                  </a:moveTo>
                  <a:lnTo>
                    <a:pt x="35128" y="0"/>
                  </a:lnTo>
                  <a:lnTo>
                    <a:pt x="0" y="91440"/>
                  </a:lnTo>
                  <a:lnTo>
                    <a:pt x="445008" y="91440"/>
                  </a:lnTo>
                  <a:lnTo>
                    <a:pt x="409879" y="0"/>
                  </a:lnTo>
                  <a:close/>
                </a:path>
              </a:pathLst>
            </a:custGeom>
            <a:solidFill>
              <a:srgbClr val="40C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92479" y="4070604"/>
              <a:ext cx="155575" cy="33655"/>
            </a:xfrm>
            <a:custGeom>
              <a:avLst/>
              <a:gdLst/>
              <a:ahLst/>
              <a:cxnLst/>
              <a:rect l="l" t="t" r="r" b="b"/>
              <a:pathLst>
                <a:path w="155575" h="33654">
                  <a:moveTo>
                    <a:pt x="150583" y="0"/>
                  </a:moveTo>
                  <a:lnTo>
                    <a:pt x="6692" y="0"/>
                  </a:lnTo>
                  <a:lnTo>
                    <a:pt x="5168" y="1270"/>
                  </a:lnTo>
                  <a:lnTo>
                    <a:pt x="0" y="31750"/>
                  </a:lnTo>
                  <a:lnTo>
                    <a:pt x="1524" y="33528"/>
                  </a:lnTo>
                  <a:lnTo>
                    <a:pt x="153923" y="33528"/>
                  </a:lnTo>
                  <a:lnTo>
                    <a:pt x="155448" y="31750"/>
                  </a:lnTo>
                  <a:lnTo>
                    <a:pt x="155448" y="29591"/>
                  </a:lnTo>
                  <a:lnTo>
                    <a:pt x="152107" y="1270"/>
                  </a:lnTo>
                  <a:lnTo>
                    <a:pt x="150583" y="0"/>
                  </a:lnTo>
                  <a:close/>
                </a:path>
              </a:pathLst>
            </a:custGeom>
            <a:solidFill>
              <a:srgbClr val="006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47700" y="4108450"/>
              <a:ext cx="445134" cy="3810"/>
            </a:xfrm>
            <a:custGeom>
              <a:avLst/>
              <a:gdLst/>
              <a:ahLst/>
              <a:cxnLst/>
              <a:rect l="l" t="t" r="r" b="b"/>
              <a:pathLst>
                <a:path w="445134" h="3810">
                  <a:moveTo>
                    <a:pt x="445008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5461" y="2540"/>
                  </a:lnTo>
                  <a:lnTo>
                    <a:pt x="5461" y="3810"/>
                  </a:lnTo>
                  <a:lnTo>
                    <a:pt x="439534" y="3810"/>
                  </a:lnTo>
                  <a:lnTo>
                    <a:pt x="439534" y="2540"/>
                  </a:lnTo>
                  <a:lnTo>
                    <a:pt x="445008" y="2540"/>
                  </a:lnTo>
                  <a:lnTo>
                    <a:pt x="445008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67512" y="4023359"/>
              <a:ext cx="402590" cy="43180"/>
            </a:xfrm>
            <a:custGeom>
              <a:avLst/>
              <a:gdLst/>
              <a:ahLst/>
              <a:cxnLst/>
              <a:rect l="l" t="t" r="r" b="b"/>
              <a:pathLst>
                <a:path w="402590" h="43179">
                  <a:moveTo>
                    <a:pt x="27432" y="28956"/>
                  </a:moveTo>
                  <a:lnTo>
                    <a:pt x="5575" y="28956"/>
                  </a:lnTo>
                  <a:lnTo>
                    <a:pt x="0" y="42672"/>
                  </a:lnTo>
                  <a:lnTo>
                    <a:pt x="22783" y="42672"/>
                  </a:lnTo>
                  <a:lnTo>
                    <a:pt x="27432" y="28956"/>
                  </a:lnTo>
                  <a:close/>
                </a:path>
                <a:path w="402590" h="43179">
                  <a:moveTo>
                    <a:pt x="32004" y="13716"/>
                  </a:moveTo>
                  <a:lnTo>
                    <a:pt x="14071" y="13716"/>
                  </a:lnTo>
                  <a:lnTo>
                    <a:pt x="9144" y="27432"/>
                  </a:lnTo>
                  <a:lnTo>
                    <a:pt x="27520" y="27432"/>
                  </a:lnTo>
                  <a:lnTo>
                    <a:pt x="32004" y="13716"/>
                  </a:lnTo>
                  <a:close/>
                </a:path>
                <a:path w="402590" h="43179">
                  <a:moveTo>
                    <a:pt x="36576" y="0"/>
                  </a:moveTo>
                  <a:lnTo>
                    <a:pt x="19685" y="0"/>
                  </a:lnTo>
                  <a:lnTo>
                    <a:pt x="15240" y="10668"/>
                  </a:lnTo>
                  <a:lnTo>
                    <a:pt x="32575" y="10668"/>
                  </a:lnTo>
                  <a:lnTo>
                    <a:pt x="36576" y="0"/>
                  </a:lnTo>
                  <a:close/>
                </a:path>
                <a:path w="402590" h="43179">
                  <a:moveTo>
                    <a:pt x="47244" y="28956"/>
                  </a:moveTo>
                  <a:lnTo>
                    <a:pt x="28956" y="28956"/>
                  </a:lnTo>
                  <a:lnTo>
                    <a:pt x="24384" y="42672"/>
                  </a:lnTo>
                  <a:lnTo>
                    <a:pt x="43129" y="42672"/>
                  </a:lnTo>
                  <a:lnTo>
                    <a:pt x="47244" y="28956"/>
                  </a:lnTo>
                  <a:close/>
                </a:path>
                <a:path w="402590" h="43179">
                  <a:moveTo>
                    <a:pt x="51816" y="13716"/>
                  </a:moveTo>
                  <a:lnTo>
                    <a:pt x="34925" y="13716"/>
                  </a:lnTo>
                  <a:lnTo>
                    <a:pt x="30480" y="27432"/>
                  </a:lnTo>
                  <a:lnTo>
                    <a:pt x="47815" y="27432"/>
                  </a:lnTo>
                  <a:lnTo>
                    <a:pt x="51816" y="13716"/>
                  </a:lnTo>
                  <a:close/>
                </a:path>
                <a:path w="402590" h="43179">
                  <a:moveTo>
                    <a:pt x="56388" y="0"/>
                  </a:moveTo>
                  <a:lnTo>
                    <a:pt x="39230" y="0"/>
                  </a:lnTo>
                  <a:lnTo>
                    <a:pt x="35052" y="10668"/>
                  </a:lnTo>
                  <a:lnTo>
                    <a:pt x="52679" y="10668"/>
                  </a:lnTo>
                  <a:lnTo>
                    <a:pt x="56388" y="0"/>
                  </a:lnTo>
                  <a:close/>
                </a:path>
                <a:path w="402590" h="43179">
                  <a:moveTo>
                    <a:pt x="68580" y="28956"/>
                  </a:moveTo>
                  <a:lnTo>
                    <a:pt x="49999" y="28956"/>
                  </a:lnTo>
                  <a:lnTo>
                    <a:pt x="45720" y="42672"/>
                  </a:lnTo>
                  <a:lnTo>
                    <a:pt x="65239" y="42672"/>
                  </a:lnTo>
                  <a:lnTo>
                    <a:pt x="68580" y="28956"/>
                  </a:lnTo>
                  <a:close/>
                </a:path>
                <a:path w="402590" h="43179">
                  <a:moveTo>
                    <a:pt x="71628" y="13716"/>
                  </a:moveTo>
                  <a:lnTo>
                    <a:pt x="55194" y="13716"/>
                  </a:lnTo>
                  <a:lnTo>
                    <a:pt x="51816" y="27432"/>
                  </a:lnTo>
                  <a:lnTo>
                    <a:pt x="68249" y="27432"/>
                  </a:lnTo>
                  <a:lnTo>
                    <a:pt x="71628" y="13716"/>
                  </a:lnTo>
                  <a:close/>
                </a:path>
                <a:path w="402590" h="43179">
                  <a:moveTo>
                    <a:pt x="76200" y="0"/>
                  </a:moveTo>
                  <a:lnTo>
                    <a:pt x="59905" y="0"/>
                  </a:lnTo>
                  <a:lnTo>
                    <a:pt x="56388" y="10668"/>
                  </a:lnTo>
                  <a:lnTo>
                    <a:pt x="73113" y="10668"/>
                  </a:lnTo>
                  <a:lnTo>
                    <a:pt x="76200" y="0"/>
                  </a:lnTo>
                  <a:close/>
                </a:path>
                <a:path w="402590" h="43179">
                  <a:moveTo>
                    <a:pt x="88392" y="28956"/>
                  </a:moveTo>
                  <a:lnTo>
                    <a:pt x="70612" y="28956"/>
                  </a:lnTo>
                  <a:lnTo>
                    <a:pt x="67056" y="42672"/>
                  </a:lnTo>
                  <a:lnTo>
                    <a:pt x="85280" y="42672"/>
                  </a:lnTo>
                  <a:lnTo>
                    <a:pt x="88392" y="28956"/>
                  </a:lnTo>
                  <a:close/>
                </a:path>
                <a:path w="402590" h="43179">
                  <a:moveTo>
                    <a:pt x="92964" y="13716"/>
                  </a:moveTo>
                  <a:lnTo>
                    <a:pt x="74879" y="13716"/>
                  </a:lnTo>
                  <a:lnTo>
                    <a:pt x="71628" y="27432"/>
                  </a:lnTo>
                  <a:lnTo>
                    <a:pt x="90182" y="27432"/>
                  </a:lnTo>
                  <a:lnTo>
                    <a:pt x="92964" y="13716"/>
                  </a:lnTo>
                  <a:close/>
                </a:path>
                <a:path w="402590" h="43179">
                  <a:moveTo>
                    <a:pt x="94488" y="0"/>
                  </a:moveTo>
                  <a:lnTo>
                    <a:pt x="78752" y="0"/>
                  </a:lnTo>
                  <a:lnTo>
                    <a:pt x="76200" y="10668"/>
                  </a:lnTo>
                  <a:lnTo>
                    <a:pt x="92367" y="10668"/>
                  </a:lnTo>
                  <a:lnTo>
                    <a:pt x="94488" y="0"/>
                  </a:lnTo>
                  <a:close/>
                </a:path>
                <a:path w="402590" h="43179">
                  <a:moveTo>
                    <a:pt x="108204" y="28956"/>
                  </a:moveTo>
                  <a:lnTo>
                    <a:pt x="91033" y="28956"/>
                  </a:lnTo>
                  <a:lnTo>
                    <a:pt x="88392" y="42672"/>
                  </a:lnTo>
                  <a:lnTo>
                    <a:pt x="106438" y="42672"/>
                  </a:lnTo>
                  <a:lnTo>
                    <a:pt x="108204" y="28956"/>
                  </a:lnTo>
                  <a:close/>
                </a:path>
                <a:path w="402590" h="43179">
                  <a:moveTo>
                    <a:pt x="112776" y="13716"/>
                  </a:moveTo>
                  <a:lnTo>
                    <a:pt x="94284" y="13716"/>
                  </a:lnTo>
                  <a:lnTo>
                    <a:pt x="91440" y="27432"/>
                  </a:lnTo>
                  <a:lnTo>
                    <a:pt x="110401" y="27432"/>
                  </a:lnTo>
                  <a:lnTo>
                    <a:pt x="112776" y="13716"/>
                  </a:lnTo>
                  <a:close/>
                </a:path>
                <a:path w="402590" h="43179">
                  <a:moveTo>
                    <a:pt x="114300" y="0"/>
                  </a:moveTo>
                  <a:lnTo>
                    <a:pt x="97193" y="0"/>
                  </a:lnTo>
                  <a:lnTo>
                    <a:pt x="94488" y="10668"/>
                  </a:lnTo>
                  <a:lnTo>
                    <a:pt x="112052" y="10668"/>
                  </a:lnTo>
                  <a:lnTo>
                    <a:pt x="114300" y="0"/>
                  </a:lnTo>
                  <a:close/>
                </a:path>
                <a:path w="402590" h="43179">
                  <a:moveTo>
                    <a:pt x="129540" y="28956"/>
                  </a:moveTo>
                  <a:lnTo>
                    <a:pt x="112369" y="28956"/>
                  </a:lnTo>
                  <a:lnTo>
                    <a:pt x="109728" y="42672"/>
                  </a:lnTo>
                  <a:lnTo>
                    <a:pt x="127774" y="42672"/>
                  </a:lnTo>
                  <a:lnTo>
                    <a:pt x="129540" y="28956"/>
                  </a:lnTo>
                  <a:close/>
                </a:path>
                <a:path w="402590" h="43179">
                  <a:moveTo>
                    <a:pt x="132588" y="13716"/>
                  </a:moveTo>
                  <a:lnTo>
                    <a:pt x="115481" y="13716"/>
                  </a:lnTo>
                  <a:lnTo>
                    <a:pt x="112776" y="27432"/>
                  </a:lnTo>
                  <a:lnTo>
                    <a:pt x="130784" y="27432"/>
                  </a:lnTo>
                  <a:lnTo>
                    <a:pt x="132588" y="13716"/>
                  </a:lnTo>
                  <a:close/>
                </a:path>
                <a:path w="402590" h="43179">
                  <a:moveTo>
                    <a:pt x="134112" y="0"/>
                  </a:moveTo>
                  <a:lnTo>
                    <a:pt x="116662" y="0"/>
                  </a:lnTo>
                  <a:lnTo>
                    <a:pt x="114300" y="10668"/>
                  </a:lnTo>
                  <a:lnTo>
                    <a:pt x="132702" y="10668"/>
                  </a:lnTo>
                  <a:lnTo>
                    <a:pt x="134112" y="0"/>
                  </a:lnTo>
                  <a:close/>
                </a:path>
                <a:path w="402590" h="43179">
                  <a:moveTo>
                    <a:pt x="152400" y="13716"/>
                  </a:moveTo>
                  <a:lnTo>
                    <a:pt x="134429" y="13716"/>
                  </a:lnTo>
                  <a:lnTo>
                    <a:pt x="132588" y="27432"/>
                  </a:lnTo>
                  <a:lnTo>
                    <a:pt x="151003" y="27432"/>
                  </a:lnTo>
                  <a:lnTo>
                    <a:pt x="152400" y="13716"/>
                  </a:lnTo>
                  <a:close/>
                </a:path>
                <a:path w="402590" h="43179">
                  <a:moveTo>
                    <a:pt x="152400" y="0"/>
                  </a:moveTo>
                  <a:lnTo>
                    <a:pt x="135890" y="0"/>
                  </a:lnTo>
                  <a:lnTo>
                    <a:pt x="134112" y="10668"/>
                  </a:lnTo>
                  <a:lnTo>
                    <a:pt x="151498" y="10668"/>
                  </a:lnTo>
                  <a:lnTo>
                    <a:pt x="152400" y="0"/>
                  </a:lnTo>
                  <a:close/>
                </a:path>
                <a:path w="402590" h="43179">
                  <a:moveTo>
                    <a:pt x="172212" y="13716"/>
                  </a:moveTo>
                  <a:lnTo>
                    <a:pt x="153352" y="13716"/>
                  </a:lnTo>
                  <a:lnTo>
                    <a:pt x="152400" y="27432"/>
                  </a:lnTo>
                  <a:lnTo>
                    <a:pt x="171729" y="27432"/>
                  </a:lnTo>
                  <a:lnTo>
                    <a:pt x="172212" y="13716"/>
                  </a:lnTo>
                  <a:close/>
                </a:path>
                <a:path w="402590" h="43179">
                  <a:moveTo>
                    <a:pt x="172212" y="0"/>
                  </a:moveTo>
                  <a:lnTo>
                    <a:pt x="154863" y="0"/>
                  </a:lnTo>
                  <a:lnTo>
                    <a:pt x="153924" y="10668"/>
                  </a:lnTo>
                  <a:lnTo>
                    <a:pt x="172212" y="10668"/>
                  </a:lnTo>
                  <a:lnTo>
                    <a:pt x="172212" y="0"/>
                  </a:lnTo>
                  <a:close/>
                </a:path>
                <a:path w="402590" h="43179">
                  <a:moveTo>
                    <a:pt x="191427" y="13716"/>
                  </a:moveTo>
                  <a:lnTo>
                    <a:pt x="173736" y="13716"/>
                  </a:lnTo>
                  <a:lnTo>
                    <a:pt x="173736" y="27432"/>
                  </a:lnTo>
                  <a:lnTo>
                    <a:pt x="191427" y="27432"/>
                  </a:lnTo>
                  <a:lnTo>
                    <a:pt x="191427" y="13716"/>
                  </a:lnTo>
                  <a:close/>
                </a:path>
                <a:path w="402590" h="43179">
                  <a:moveTo>
                    <a:pt x="192024" y="0"/>
                  </a:moveTo>
                  <a:lnTo>
                    <a:pt x="174218" y="0"/>
                  </a:lnTo>
                  <a:lnTo>
                    <a:pt x="173736" y="10668"/>
                  </a:lnTo>
                  <a:lnTo>
                    <a:pt x="192024" y="10668"/>
                  </a:lnTo>
                  <a:lnTo>
                    <a:pt x="192024" y="0"/>
                  </a:lnTo>
                  <a:close/>
                </a:path>
                <a:path w="402590" h="43179">
                  <a:moveTo>
                    <a:pt x="211836" y="13716"/>
                  </a:moveTo>
                  <a:lnTo>
                    <a:pt x="193687" y="13716"/>
                  </a:lnTo>
                  <a:lnTo>
                    <a:pt x="193687" y="27432"/>
                  </a:lnTo>
                  <a:lnTo>
                    <a:pt x="211836" y="27432"/>
                  </a:lnTo>
                  <a:lnTo>
                    <a:pt x="211836" y="13716"/>
                  </a:lnTo>
                  <a:close/>
                </a:path>
                <a:path w="402590" h="43179">
                  <a:moveTo>
                    <a:pt x="211836" y="0"/>
                  </a:moveTo>
                  <a:lnTo>
                    <a:pt x="193548" y="0"/>
                  </a:lnTo>
                  <a:lnTo>
                    <a:pt x="193548" y="10668"/>
                  </a:lnTo>
                  <a:lnTo>
                    <a:pt x="211836" y="10668"/>
                  </a:lnTo>
                  <a:lnTo>
                    <a:pt x="211836" y="0"/>
                  </a:lnTo>
                  <a:close/>
                </a:path>
                <a:path w="402590" h="43179">
                  <a:moveTo>
                    <a:pt x="231648" y="27432"/>
                  </a:moveTo>
                  <a:lnTo>
                    <a:pt x="231190" y="13716"/>
                  </a:lnTo>
                  <a:lnTo>
                    <a:pt x="213360" y="13716"/>
                  </a:lnTo>
                  <a:lnTo>
                    <a:pt x="213360" y="27432"/>
                  </a:lnTo>
                  <a:lnTo>
                    <a:pt x="231648" y="27432"/>
                  </a:lnTo>
                  <a:close/>
                </a:path>
                <a:path w="402590" h="43179">
                  <a:moveTo>
                    <a:pt x="231648" y="10668"/>
                  </a:moveTo>
                  <a:lnTo>
                    <a:pt x="230708" y="0"/>
                  </a:lnTo>
                  <a:lnTo>
                    <a:pt x="213360" y="0"/>
                  </a:lnTo>
                  <a:lnTo>
                    <a:pt x="213360" y="10668"/>
                  </a:lnTo>
                  <a:lnTo>
                    <a:pt x="231648" y="10668"/>
                  </a:lnTo>
                  <a:close/>
                </a:path>
                <a:path w="402590" h="43179">
                  <a:moveTo>
                    <a:pt x="251460" y="10668"/>
                  </a:moveTo>
                  <a:lnTo>
                    <a:pt x="250088" y="0"/>
                  </a:lnTo>
                  <a:lnTo>
                    <a:pt x="233172" y="0"/>
                  </a:lnTo>
                  <a:lnTo>
                    <a:pt x="233629" y="10668"/>
                  </a:lnTo>
                  <a:lnTo>
                    <a:pt x="251460" y="10668"/>
                  </a:lnTo>
                  <a:close/>
                </a:path>
                <a:path w="402590" h="43179">
                  <a:moveTo>
                    <a:pt x="252984" y="27432"/>
                  </a:moveTo>
                  <a:lnTo>
                    <a:pt x="252095" y="13716"/>
                  </a:lnTo>
                  <a:lnTo>
                    <a:pt x="234696" y="13716"/>
                  </a:lnTo>
                  <a:lnTo>
                    <a:pt x="235585" y="27432"/>
                  </a:lnTo>
                  <a:lnTo>
                    <a:pt x="252984" y="27432"/>
                  </a:lnTo>
                  <a:close/>
                </a:path>
                <a:path w="402590" h="43179">
                  <a:moveTo>
                    <a:pt x="271272" y="10668"/>
                  </a:moveTo>
                  <a:lnTo>
                    <a:pt x="269532" y="0"/>
                  </a:lnTo>
                  <a:lnTo>
                    <a:pt x="252984" y="0"/>
                  </a:lnTo>
                  <a:lnTo>
                    <a:pt x="254292" y="10668"/>
                  </a:lnTo>
                  <a:lnTo>
                    <a:pt x="271272" y="10668"/>
                  </a:lnTo>
                  <a:close/>
                </a:path>
                <a:path w="402590" h="43179">
                  <a:moveTo>
                    <a:pt x="272796" y="27432"/>
                  </a:moveTo>
                  <a:lnTo>
                    <a:pt x="271056" y="13716"/>
                  </a:lnTo>
                  <a:lnTo>
                    <a:pt x="254508" y="13716"/>
                  </a:lnTo>
                  <a:lnTo>
                    <a:pt x="255384" y="27432"/>
                  </a:lnTo>
                  <a:lnTo>
                    <a:pt x="272796" y="27432"/>
                  </a:lnTo>
                  <a:close/>
                </a:path>
                <a:path w="402590" h="43179">
                  <a:moveTo>
                    <a:pt x="274320" y="42672"/>
                  </a:moveTo>
                  <a:lnTo>
                    <a:pt x="272516" y="28956"/>
                  </a:lnTo>
                  <a:lnTo>
                    <a:pt x="265176" y="28956"/>
                  </a:lnTo>
                  <a:lnTo>
                    <a:pt x="254508" y="28956"/>
                  </a:lnTo>
                  <a:lnTo>
                    <a:pt x="132854" y="28956"/>
                  </a:lnTo>
                  <a:lnTo>
                    <a:pt x="131064" y="42672"/>
                  </a:lnTo>
                  <a:lnTo>
                    <a:pt x="264274" y="42672"/>
                  </a:lnTo>
                  <a:lnTo>
                    <a:pt x="274320" y="42672"/>
                  </a:lnTo>
                  <a:close/>
                </a:path>
                <a:path w="402590" h="43179">
                  <a:moveTo>
                    <a:pt x="291084" y="10668"/>
                  </a:moveTo>
                  <a:lnTo>
                    <a:pt x="289306" y="0"/>
                  </a:lnTo>
                  <a:lnTo>
                    <a:pt x="272796" y="0"/>
                  </a:lnTo>
                  <a:lnTo>
                    <a:pt x="274129" y="10668"/>
                  </a:lnTo>
                  <a:lnTo>
                    <a:pt x="291084" y="10668"/>
                  </a:lnTo>
                  <a:close/>
                </a:path>
                <a:path w="402590" h="43179">
                  <a:moveTo>
                    <a:pt x="294132" y="27432"/>
                  </a:moveTo>
                  <a:lnTo>
                    <a:pt x="291833" y="13716"/>
                  </a:lnTo>
                  <a:lnTo>
                    <a:pt x="274320" y="13716"/>
                  </a:lnTo>
                  <a:lnTo>
                    <a:pt x="275704" y="27432"/>
                  </a:lnTo>
                  <a:lnTo>
                    <a:pt x="294132" y="27432"/>
                  </a:lnTo>
                  <a:close/>
                </a:path>
                <a:path w="402590" h="43179">
                  <a:moveTo>
                    <a:pt x="295656" y="42672"/>
                  </a:moveTo>
                  <a:lnTo>
                    <a:pt x="293458" y="28956"/>
                  </a:lnTo>
                  <a:lnTo>
                    <a:pt x="275844" y="28956"/>
                  </a:lnTo>
                  <a:lnTo>
                    <a:pt x="277609" y="42672"/>
                  </a:lnTo>
                  <a:lnTo>
                    <a:pt x="295656" y="42672"/>
                  </a:lnTo>
                  <a:close/>
                </a:path>
                <a:path w="402590" h="43179">
                  <a:moveTo>
                    <a:pt x="310896" y="10668"/>
                  </a:moveTo>
                  <a:lnTo>
                    <a:pt x="308127" y="0"/>
                  </a:lnTo>
                  <a:lnTo>
                    <a:pt x="291084" y="0"/>
                  </a:lnTo>
                  <a:lnTo>
                    <a:pt x="293382" y="10668"/>
                  </a:lnTo>
                  <a:lnTo>
                    <a:pt x="310896" y="10668"/>
                  </a:lnTo>
                  <a:close/>
                </a:path>
                <a:path w="402590" h="43179">
                  <a:moveTo>
                    <a:pt x="313944" y="27432"/>
                  </a:moveTo>
                  <a:lnTo>
                    <a:pt x="310857" y="13716"/>
                  </a:lnTo>
                  <a:lnTo>
                    <a:pt x="294132" y="13716"/>
                  </a:lnTo>
                  <a:lnTo>
                    <a:pt x="296329" y="27432"/>
                  </a:lnTo>
                  <a:lnTo>
                    <a:pt x="313944" y="27432"/>
                  </a:lnTo>
                  <a:close/>
                </a:path>
                <a:path w="402590" h="43179">
                  <a:moveTo>
                    <a:pt x="316992" y="42672"/>
                  </a:moveTo>
                  <a:lnTo>
                    <a:pt x="313982" y="28956"/>
                  </a:lnTo>
                  <a:lnTo>
                    <a:pt x="297180" y="28956"/>
                  </a:lnTo>
                  <a:lnTo>
                    <a:pt x="299339" y="42672"/>
                  </a:lnTo>
                  <a:lnTo>
                    <a:pt x="316992" y="42672"/>
                  </a:lnTo>
                  <a:close/>
                </a:path>
                <a:path w="402590" h="43179">
                  <a:moveTo>
                    <a:pt x="330708" y="10668"/>
                  </a:moveTo>
                  <a:lnTo>
                    <a:pt x="327558" y="0"/>
                  </a:lnTo>
                  <a:lnTo>
                    <a:pt x="310896" y="0"/>
                  </a:lnTo>
                  <a:lnTo>
                    <a:pt x="313601" y="10668"/>
                  </a:lnTo>
                  <a:lnTo>
                    <a:pt x="330708" y="10668"/>
                  </a:lnTo>
                  <a:close/>
                </a:path>
                <a:path w="402590" h="43179">
                  <a:moveTo>
                    <a:pt x="335280" y="27432"/>
                  </a:moveTo>
                  <a:lnTo>
                    <a:pt x="332028" y="13716"/>
                  </a:lnTo>
                  <a:lnTo>
                    <a:pt x="313944" y="13716"/>
                  </a:lnTo>
                  <a:lnTo>
                    <a:pt x="316725" y="27432"/>
                  </a:lnTo>
                  <a:lnTo>
                    <a:pt x="335280" y="27432"/>
                  </a:lnTo>
                  <a:close/>
                </a:path>
                <a:path w="402590" h="43179">
                  <a:moveTo>
                    <a:pt x="338328" y="42672"/>
                  </a:moveTo>
                  <a:lnTo>
                    <a:pt x="334772" y="28956"/>
                  </a:lnTo>
                  <a:lnTo>
                    <a:pt x="316992" y="28956"/>
                  </a:lnTo>
                  <a:lnTo>
                    <a:pt x="320103" y="42672"/>
                  </a:lnTo>
                  <a:lnTo>
                    <a:pt x="338328" y="42672"/>
                  </a:lnTo>
                  <a:close/>
                </a:path>
                <a:path w="402590" h="43179">
                  <a:moveTo>
                    <a:pt x="350520" y="10668"/>
                  </a:moveTo>
                  <a:lnTo>
                    <a:pt x="347370" y="0"/>
                  </a:lnTo>
                  <a:lnTo>
                    <a:pt x="330708" y="0"/>
                  </a:lnTo>
                  <a:lnTo>
                    <a:pt x="333857" y="10668"/>
                  </a:lnTo>
                  <a:lnTo>
                    <a:pt x="350520" y="10668"/>
                  </a:lnTo>
                  <a:close/>
                </a:path>
                <a:path w="402590" h="43179">
                  <a:moveTo>
                    <a:pt x="359664" y="42672"/>
                  </a:moveTo>
                  <a:lnTo>
                    <a:pt x="355739" y="28956"/>
                  </a:lnTo>
                  <a:lnTo>
                    <a:pt x="338328" y="28956"/>
                  </a:lnTo>
                  <a:lnTo>
                    <a:pt x="341807" y="42672"/>
                  </a:lnTo>
                  <a:lnTo>
                    <a:pt x="359664" y="42672"/>
                  </a:lnTo>
                  <a:close/>
                </a:path>
                <a:path w="402590" h="43179">
                  <a:moveTo>
                    <a:pt x="370332" y="10668"/>
                  </a:moveTo>
                  <a:lnTo>
                    <a:pt x="366153" y="0"/>
                  </a:lnTo>
                  <a:lnTo>
                    <a:pt x="348996" y="0"/>
                  </a:lnTo>
                  <a:lnTo>
                    <a:pt x="352704" y="10668"/>
                  </a:lnTo>
                  <a:lnTo>
                    <a:pt x="370332" y="10668"/>
                  </a:lnTo>
                  <a:close/>
                </a:path>
                <a:path w="402590" h="43179">
                  <a:moveTo>
                    <a:pt x="381000" y="42672"/>
                  </a:moveTo>
                  <a:lnTo>
                    <a:pt x="375970" y="28956"/>
                  </a:lnTo>
                  <a:lnTo>
                    <a:pt x="358140" y="28956"/>
                  </a:lnTo>
                  <a:lnTo>
                    <a:pt x="361797" y="42672"/>
                  </a:lnTo>
                  <a:lnTo>
                    <a:pt x="381000" y="42672"/>
                  </a:lnTo>
                  <a:close/>
                </a:path>
                <a:path w="402590" h="43179">
                  <a:moveTo>
                    <a:pt x="390144" y="10668"/>
                  </a:moveTo>
                  <a:lnTo>
                    <a:pt x="385699" y="0"/>
                  </a:lnTo>
                  <a:lnTo>
                    <a:pt x="368808" y="0"/>
                  </a:lnTo>
                  <a:lnTo>
                    <a:pt x="372808" y="10668"/>
                  </a:lnTo>
                  <a:lnTo>
                    <a:pt x="390144" y="10668"/>
                  </a:lnTo>
                  <a:close/>
                </a:path>
                <a:path w="402590" h="43179">
                  <a:moveTo>
                    <a:pt x="396240" y="27432"/>
                  </a:moveTo>
                  <a:lnTo>
                    <a:pt x="391312" y="13716"/>
                  </a:lnTo>
                  <a:lnTo>
                    <a:pt x="383032" y="13716"/>
                  </a:lnTo>
                  <a:lnTo>
                    <a:pt x="373380" y="13716"/>
                  </a:lnTo>
                  <a:lnTo>
                    <a:pt x="370459" y="13716"/>
                  </a:lnTo>
                  <a:lnTo>
                    <a:pt x="353568" y="13716"/>
                  </a:lnTo>
                  <a:lnTo>
                    <a:pt x="333756" y="13716"/>
                  </a:lnTo>
                  <a:lnTo>
                    <a:pt x="336918" y="27432"/>
                  </a:lnTo>
                  <a:lnTo>
                    <a:pt x="357568" y="27432"/>
                  </a:lnTo>
                  <a:lnTo>
                    <a:pt x="374904" y="27432"/>
                  </a:lnTo>
                  <a:lnTo>
                    <a:pt x="377863" y="27432"/>
                  </a:lnTo>
                  <a:lnTo>
                    <a:pt x="387096" y="27432"/>
                  </a:lnTo>
                  <a:lnTo>
                    <a:pt x="396240" y="27432"/>
                  </a:lnTo>
                  <a:close/>
                </a:path>
                <a:path w="402590" h="43179">
                  <a:moveTo>
                    <a:pt x="402336" y="42672"/>
                  </a:moveTo>
                  <a:lnTo>
                    <a:pt x="397497" y="28956"/>
                  </a:lnTo>
                  <a:lnTo>
                    <a:pt x="379476" y="28956"/>
                  </a:lnTo>
                  <a:lnTo>
                    <a:pt x="384314" y="42672"/>
                  </a:lnTo>
                  <a:lnTo>
                    <a:pt x="402336" y="42672"/>
                  </a:lnTo>
                  <a:close/>
                </a:path>
              </a:pathLst>
            </a:custGeom>
            <a:solidFill>
              <a:srgbClr val="006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195" y="3864610"/>
              <a:ext cx="128016" cy="12826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39140" y="3810000"/>
              <a:ext cx="299085" cy="167640"/>
            </a:xfrm>
            <a:custGeom>
              <a:avLst/>
              <a:gdLst/>
              <a:ahLst/>
              <a:cxnLst/>
              <a:rect l="l" t="t" r="r" b="b"/>
              <a:pathLst>
                <a:path w="299084" h="167639">
                  <a:moveTo>
                    <a:pt x="298703" y="0"/>
                  </a:moveTo>
                  <a:lnTo>
                    <a:pt x="0" y="0"/>
                  </a:lnTo>
                  <a:lnTo>
                    <a:pt x="88607" y="56133"/>
                  </a:lnTo>
                  <a:lnTo>
                    <a:pt x="194868" y="56133"/>
                  </a:lnTo>
                  <a:lnTo>
                    <a:pt x="194868" y="56387"/>
                  </a:lnTo>
                  <a:lnTo>
                    <a:pt x="198221" y="57531"/>
                  </a:lnTo>
                  <a:lnTo>
                    <a:pt x="199745" y="58547"/>
                  </a:lnTo>
                  <a:lnTo>
                    <a:pt x="237502" y="80518"/>
                  </a:lnTo>
                  <a:lnTo>
                    <a:pt x="241160" y="82550"/>
                  </a:lnTo>
                  <a:lnTo>
                    <a:pt x="244500" y="85343"/>
                  </a:lnTo>
                  <a:lnTo>
                    <a:pt x="247548" y="88392"/>
                  </a:lnTo>
                  <a:lnTo>
                    <a:pt x="249986" y="90424"/>
                  </a:lnTo>
                  <a:lnTo>
                    <a:pt x="252120" y="93218"/>
                  </a:lnTo>
                  <a:lnTo>
                    <a:pt x="253644" y="95885"/>
                  </a:lnTo>
                  <a:lnTo>
                    <a:pt x="288658" y="154686"/>
                  </a:lnTo>
                  <a:lnTo>
                    <a:pt x="298703" y="167639"/>
                  </a:lnTo>
                  <a:lnTo>
                    <a:pt x="298703" y="0"/>
                  </a:lnTo>
                  <a:close/>
                </a:path>
                <a:path w="299084" h="167639">
                  <a:moveTo>
                    <a:pt x="198526" y="84455"/>
                  </a:moveTo>
                  <a:lnTo>
                    <a:pt x="197205" y="87375"/>
                  </a:lnTo>
                  <a:lnTo>
                    <a:pt x="196697" y="88645"/>
                  </a:lnTo>
                  <a:lnTo>
                    <a:pt x="195783" y="89788"/>
                  </a:lnTo>
                  <a:lnTo>
                    <a:pt x="194868" y="91058"/>
                  </a:lnTo>
                  <a:lnTo>
                    <a:pt x="194868" y="123570"/>
                  </a:lnTo>
                  <a:lnTo>
                    <a:pt x="209486" y="132714"/>
                  </a:lnTo>
                  <a:lnTo>
                    <a:pt x="211924" y="126618"/>
                  </a:lnTo>
                  <a:lnTo>
                    <a:pt x="212839" y="119380"/>
                  </a:lnTo>
                  <a:lnTo>
                    <a:pt x="211620" y="112522"/>
                  </a:lnTo>
                  <a:lnTo>
                    <a:pt x="211620" y="111506"/>
                  </a:lnTo>
                  <a:lnTo>
                    <a:pt x="211315" y="110998"/>
                  </a:lnTo>
                  <a:lnTo>
                    <a:pt x="211315" y="110108"/>
                  </a:lnTo>
                  <a:lnTo>
                    <a:pt x="210400" y="105791"/>
                  </a:lnTo>
                  <a:lnTo>
                    <a:pt x="209181" y="102488"/>
                  </a:lnTo>
                  <a:lnTo>
                    <a:pt x="207483" y="99187"/>
                  </a:lnTo>
                  <a:lnTo>
                    <a:pt x="205828" y="99187"/>
                  </a:lnTo>
                  <a:lnTo>
                    <a:pt x="205828" y="98932"/>
                  </a:lnTo>
                  <a:lnTo>
                    <a:pt x="202184" y="98932"/>
                  </a:lnTo>
                  <a:lnTo>
                    <a:pt x="198831" y="97662"/>
                  </a:lnTo>
                  <a:lnTo>
                    <a:pt x="196392" y="95250"/>
                  </a:lnTo>
                  <a:lnTo>
                    <a:pt x="201879" y="89535"/>
                  </a:lnTo>
                  <a:lnTo>
                    <a:pt x="201574" y="88645"/>
                  </a:lnTo>
                  <a:lnTo>
                    <a:pt x="200964" y="88011"/>
                  </a:lnTo>
                  <a:lnTo>
                    <a:pt x="200355" y="86868"/>
                  </a:lnTo>
                  <a:lnTo>
                    <a:pt x="199745" y="85979"/>
                  </a:lnTo>
                  <a:lnTo>
                    <a:pt x="199135" y="84962"/>
                  </a:lnTo>
                  <a:lnTo>
                    <a:pt x="198526" y="84455"/>
                  </a:lnTo>
                  <a:close/>
                </a:path>
                <a:path w="299084" h="167639">
                  <a:moveTo>
                    <a:pt x="186956" y="77216"/>
                  </a:moveTo>
                  <a:lnTo>
                    <a:pt x="185737" y="77216"/>
                  </a:lnTo>
                  <a:lnTo>
                    <a:pt x="182079" y="83819"/>
                  </a:lnTo>
                  <a:lnTo>
                    <a:pt x="180555" y="86232"/>
                  </a:lnTo>
                  <a:lnTo>
                    <a:pt x="178434" y="88392"/>
                  </a:lnTo>
                  <a:lnTo>
                    <a:pt x="175996" y="89535"/>
                  </a:lnTo>
                  <a:lnTo>
                    <a:pt x="175082" y="95631"/>
                  </a:lnTo>
                  <a:lnTo>
                    <a:pt x="169900" y="99822"/>
                  </a:lnTo>
                  <a:lnTo>
                    <a:pt x="157462" y="99822"/>
                  </a:lnTo>
                  <a:lnTo>
                    <a:pt x="186956" y="118491"/>
                  </a:lnTo>
                  <a:lnTo>
                    <a:pt x="186956" y="94995"/>
                  </a:lnTo>
                  <a:lnTo>
                    <a:pt x="183908" y="94995"/>
                  </a:lnTo>
                  <a:lnTo>
                    <a:pt x="182384" y="94614"/>
                  </a:lnTo>
                  <a:lnTo>
                    <a:pt x="180860" y="94106"/>
                  </a:lnTo>
                  <a:lnTo>
                    <a:pt x="180555" y="94106"/>
                  </a:lnTo>
                  <a:lnTo>
                    <a:pt x="186956" y="78993"/>
                  </a:lnTo>
                  <a:lnTo>
                    <a:pt x="186956" y="77216"/>
                  </a:lnTo>
                  <a:close/>
                </a:path>
                <a:path w="299084" h="167639">
                  <a:moveTo>
                    <a:pt x="157324" y="99734"/>
                  </a:moveTo>
                  <a:lnTo>
                    <a:pt x="157462" y="99822"/>
                  </a:lnTo>
                  <a:lnTo>
                    <a:pt x="157324" y="99734"/>
                  </a:lnTo>
                  <a:close/>
                </a:path>
                <a:path w="299084" h="167639">
                  <a:moveTo>
                    <a:pt x="159245" y="64262"/>
                  </a:moveTo>
                  <a:lnTo>
                    <a:pt x="103530" y="64262"/>
                  </a:lnTo>
                  <a:lnTo>
                    <a:pt x="105359" y="65405"/>
                  </a:lnTo>
                  <a:lnTo>
                    <a:pt x="107175" y="67182"/>
                  </a:lnTo>
                  <a:lnTo>
                    <a:pt x="109308" y="69342"/>
                  </a:lnTo>
                  <a:lnTo>
                    <a:pt x="157324" y="99734"/>
                  </a:lnTo>
                  <a:lnTo>
                    <a:pt x="151942" y="94614"/>
                  </a:lnTo>
                  <a:lnTo>
                    <a:pt x="151942" y="87756"/>
                  </a:lnTo>
                  <a:lnTo>
                    <a:pt x="142811" y="87756"/>
                  </a:lnTo>
                  <a:lnTo>
                    <a:pt x="138544" y="84708"/>
                  </a:lnTo>
                  <a:lnTo>
                    <a:pt x="142811" y="80518"/>
                  </a:lnTo>
                  <a:lnTo>
                    <a:pt x="144932" y="78105"/>
                  </a:lnTo>
                  <a:lnTo>
                    <a:pt x="153162" y="69087"/>
                  </a:lnTo>
                  <a:lnTo>
                    <a:pt x="159245" y="64262"/>
                  </a:lnTo>
                  <a:close/>
                </a:path>
                <a:path w="299084" h="167639">
                  <a:moveTo>
                    <a:pt x="207352" y="98932"/>
                  </a:moveTo>
                  <a:lnTo>
                    <a:pt x="207048" y="98932"/>
                  </a:lnTo>
                  <a:lnTo>
                    <a:pt x="206438" y="99187"/>
                  </a:lnTo>
                  <a:lnTo>
                    <a:pt x="207483" y="99187"/>
                  </a:lnTo>
                  <a:lnTo>
                    <a:pt x="207352" y="98932"/>
                  </a:lnTo>
                  <a:close/>
                </a:path>
                <a:path w="299084" h="167639">
                  <a:moveTo>
                    <a:pt x="151942" y="87375"/>
                  </a:moveTo>
                  <a:lnTo>
                    <a:pt x="150723" y="87375"/>
                  </a:lnTo>
                  <a:lnTo>
                    <a:pt x="149504" y="87756"/>
                  </a:lnTo>
                  <a:lnTo>
                    <a:pt x="151942" y="87756"/>
                  </a:lnTo>
                  <a:lnTo>
                    <a:pt x="151942" y="87375"/>
                  </a:lnTo>
                  <a:close/>
                </a:path>
              </a:pathLst>
            </a:custGeom>
            <a:solidFill>
              <a:srgbClr val="1A85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531" y="3864864"/>
              <a:ext cx="132587" cy="6858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73252" y="3864864"/>
              <a:ext cx="276225" cy="259079"/>
            </a:xfrm>
            <a:custGeom>
              <a:avLst/>
              <a:gdLst/>
              <a:ahLst/>
              <a:cxnLst/>
              <a:rect l="l" t="t" r="r" b="b"/>
              <a:pathLst>
                <a:path w="276225" h="259079">
                  <a:moveTo>
                    <a:pt x="170658" y="120590"/>
                  </a:moveTo>
                  <a:lnTo>
                    <a:pt x="52481" y="120590"/>
                  </a:lnTo>
                  <a:lnTo>
                    <a:pt x="60991" y="121316"/>
                  </a:lnTo>
                  <a:lnTo>
                    <a:pt x="69216" y="123519"/>
                  </a:lnTo>
                  <a:lnTo>
                    <a:pt x="76898" y="127127"/>
                  </a:lnTo>
                  <a:lnTo>
                    <a:pt x="81775" y="130175"/>
                  </a:lnTo>
                  <a:lnTo>
                    <a:pt x="87579" y="132587"/>
                  </a:lnTo>
                  <a:lnTo>
                    <a:pt x="93979" y="134112"/>
                  </a:lnTo>
                  <a:lnTo>
                    <a:pt x="99479" y="135636"/>
                  </a:lnTo>
                  <a:lnTo>
                    <a:pt x="104965" y="136144"/>
                  </a:lnTo>
                  <a:lnTo>
                    <a:pt x="109854" y="136144"/>
                  </a:lnTo>
                  <a:lnTo>
                    <a:pt x="116255" y="136525"/>
                  </a:lnTo>
                  <a:lnTo>
                    <a:pt x="148261" y="177694"/>
                  </a:lnTo>
                  <a:lnTo>
                    <a:pt x="168932" y="215503"/>
                  </a:lnTo>
                  <a:lnTo>
                    <a:pt x="190106" y="259080"/>
                  </a:lnTo>
                  <a:lnTo>
                    <a:pt x="275844" y="258191"/>
                  </a:lnTo>
                  <a:lnTo>
                    <a:pt x="170658" y="120590"/>
                  </a:lnTo>
                  <a:close/>
                </a:path>
                <a:path w="276225" h="259079">
                  <a:moveTo>
                    <a:pt x="97372" y="21671"/>
                  </a:moveTo>
                  <a:lnTo>
                    <a:pt x="49650" y="21671"/>
                  </a:lnTo>
                  <a:lnTo>
                    <a:pt x="56108" y="22494"/>
                  </a:lnTo>
                  <a:lnTo>
                    <a:pt x="61138" y="25437"/>
                  </a:lnTo>
                  <a:lnTo>
                    <a:pt x="76898" y="54610"/>
                  </a:lnTo>
                  <a:lnTo>
                    <a:pt x="76898" y="55499"/>
                  </a:lnTo>
                  <a:lnTo>
                    <a:pt x="77203" y="56134"/>
                  </a:lnTo>
                  <a:lnTo>
                    <a:pt x="77203" y="57023"/>
                  </a:lnTo>
                  <a:lnTo>
                    <a:pt x="76800" y="72052"/>
                  </a:lnTo>
                  <a:lnTo>
                    <a:pt x="70792" y="85343"/>
                  </a:lnTo>
                  <a:lnTo>
                    <a:pt x="60208" y="95492"/>
                  </a:lnTo>
                  <a:lnTo>
                    <a:pt x="46075" y="101092"/>
                  </a:lnTo>
                  <a:lnTo>
                    <a:pt x="28371" y="104521"/>
                  </a:lnTo>
                  <a:lnTo>
                    <a:pt x="14417" y="110704"/>
                  </a:lnTo>
                  <a:lnTo>
                    <a:pt x="5984" y="117792"/>
                  </a:lnTo>
                  <a:lnTo>
                    <a:pt x="1729" y="124880"/>
                  </a:lnTo>
                  <a:lnTo>
                    <a:pt x="304" y="131063"/>
                  </a:lnTo>
                  <a:lnTo>
                    <a:pt x="0" y="133731"/>
                  </a:lnTo>
                  <a:lnTo>
                    <a:pt x="3047" y="135890"/>
                  </a:lnTo>
                  <a:lnTo>
                    <a:pt x="5486" y="134619"/>
                  </a:lnTo>
                  <a:lnTo>
                    <a:pt x="15447" y="130109"/>
                  </a:lnTo>
                  <a:lnTo>
                    <a:pt x="25176" y="126444"/>
                  </a:lnTo>
                  <a:lnTo>
                    <a:pt x="34673" y="123565"/>
                  </a:lnTo>
                  <a:lnTo>
                    <a:pt x="43941" y="121412"/>
                  </a:lnTo>
                  <a:lnTo>
                    <a:pt x="52481" y="120590"/>
                  </a:lnTo>
                  <a:lnTo>
                    <a:pt x="170658" y="120590"/>
                  </a:lnTo>
                  <a:lnTo>
                    <a:pt x="154393" y="99313"/>
                  </a:lnTo>
                  <a:lnTo>
                    <a:pt x="119303" y="40512"/>
                  </a:lnTo>
                  <a:lnTo>
                    <a:pt x="117779" y="37718"/>
                  </a:lnTo>
                  <a:lnTo>
                    <a:pt x="115646" y="35052"/>
                  </a:lnTo>
                  <a:lnTo>
                    <a:pt x="113207" y="32893"/>
                  </a:lnTo>
                  <a:lnTo>
                    <a:pt x="110159" y="29844"/>
                  </a:lnTo>
                  <a:lnTo>
                    <a:pt x="106794" y="27178"/>
                  </a:lnTo>
                  <a:lnTo>
                    <a:pt x="97372" y="21671"/>
                  </a:lnTo>
                  <a:close/>
                </a:path>
                <a:path w="276225" h="259079">
                  <a:moveTo>
                    <a:pt x="57061" y="0"/>
                  </a:moveTo>
                  <a:lnTo>
                    <a:pt x="53098" y="1524"/>
                  </a:lnTo>
                  <a:lnTo>
                    <a:pt x="28994" y="5715"/>
                  </a:lnTo>
                  <a:lnTo>
                    <a:pt x="23903" y="9231"/>
                  </a:lnTo>
                  <a:lnTo>
                    <a:pt x="17584" y="15081"/>
                  </a:lnTo>
                  <a:lnTo>
                    <a:pt x="11775" y="21081"/>
                  </a:lnTo>
                  <a:lnTo>
                    <a:pt x="8242" y="25018"/>
                  </a:lnTo>
                  <a:lnTo>
                    <a:pt x="6810" y="29767"/>
                  </a:lnTo>
                  <a:lnTo>
                    <a:pt x="11672" y="32146"/>
                  </a:lnTo>
                  <a:lnTo>
                    <a:pt x="19395" y="31501"/>
                  </a:lnTo>
                  <a:lnTo>
                    <a:pt x="26542" y="27178"/>
                  </a:lnTo>
                  <a:lnTo>
                    <a:pt x="33566" y="21081"/>
                  </a:lnTo>
                  <a:lnTo>
                    <a:pt x="96357" y="21081"/>
                  </a:lnTo>
                  <a:lnTo>
                    <a:pt x="65303" y="3048"/>
                  </a:lnTo>
                  <a:lnTo>
                    <a:pt x="61633" y="635"/>
                  </a:lnTo>
                  <a:lnTo>
                    <a:pt x="57061" y="0"/>
                  </a:lnTo>
                  <a:close/>
                </a:path>
                <a:path w="276225" h="259079">
                  <a:moveTo>
                    <a:pt x="96357" y="21081"/>
                  </a:moveTo>
                  <a:lnTo>
                    <a:pt x="33566" y="21081"/>
                  </a:lnTo>
                  <a:lnTo>
                    <a:pt x="32346" y="23241"/>
                  </a:lnTo>
                  <a:lnTo>
                    <a:pt x="40589" y="22098"/>
                  </a:lnTo>
                  <a:lnTo>
                    <a:pt x="49650" y="21671"/>
                  </a:lnTo>
                  <a:lnTo>
                    <a:pt x="97372" y="21671"/>
                  </a:lnTo>
                  <a:lnTo>
                    <a:pt x="96357" y="21081"/>
                  </a:lnTo>
                  <a:close/>
                </a:path>
              </a:pathLst>
            </a:custGeom>
            <a:solidFill>
              <a:srgbClr val="D7AF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86027" y="3992880"/>
              <a:ext cx="29209" cy="17145"/>
            </a:xfrm>
            <a:custGeom>
              <a:avLst/>
              <a:gdLst/>
              <a:ahLst/>
              <a:cxnLst/>
              <a:rect l="l" t="t" r="r" b="b"/>
              <a:pathLst>
                <a:path w="29209" h="17145">
                  <a:moveTo>
                    <a:pt x="28956" y="0"/>
                  </a:moveTo>
                  <a:lnTo>
                    <a:pt x="23799" y="3579"/>
                  </a:lnTo>
                  <a:lnTo>
                    <a:pt x="17497" y="5873"/>
                  </a:lnTo>
                  <a:lnTo>
                    <a:pt x="9685" y="7358"/>
                  </a:lnTo>
                  <a:lnTo>
                    <a:pt x="0" y="8509"/>
                  </a:lnTo>
                  <a:lnTo>
                    <a:pt x="9550" y="9144"/>
                  </a:lnTo>
                  <a:lnTo>
                    <a:pt x="14033" y="16510"/>
                  </a:lnTo>
                  <a:lnTo>
                    <a:pt x="14325" y="16510"/>
                  </a:lnTo>
                  <a:lnTo>
                    <a:pt x="14325" y="16764"/>
                  </a:lnTo>
                  <a:lnTo>
                    <a:pt x="23875" y="11557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C29E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46987" y="4062983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40" h="38100">
                  <a:moveTo>
                    <a:pt x="55473" y="0"/>
                  </a:moveTo>
                  <a:lnTo>
                    <a:pt x="49377" y="2667"/>
                  </a:lnTo>
                  <a:lnTo>
                    <a:pt x="46939" y="4064"/>
                  </a:lnTo>
                  <a:lnTo>
                    <a:pt x="44805" y="6096"/>
                  </a:lnTo>
                  <a:lnTo>
                    <a:pt x="43891" y="8509"/>
                  </a:lnTo>
                  <a:lnTo>
                    <a:pt x="41148" y="7874"/>
                  </a:lnTo>
                  <a:lnTo>
                    <a:pt x="38404" y="8255"/>
                  </a:lnTo>
                  <a:lnTo>
                    <a:pt x="33223" y="10541"/>
                  </a:lnTo>
                  <a:lnTo>
                    <a:pt x="31089" y="12573"/>
                  </a:lnTo>
                  <a:lnTo>
                    <a:pt x="30175" y="14986"/>
                  </a:lnTo>
                  <a:lnTo>
                    <a:pt x="27431" y="14351"/>
                  </a:lnTo>
                  <a:lnTo>
                    <a:pt x="16459" y="21717"/>
                  </a:lnTo>
                  <a:lnTo>
                    <a:pt x="13715" y="21082"/>
                  </a:lnTo>
                  <a:lnTo>
                    <a:pt x="10972" y="21336"/>
                  </a:lnTo>
                  <a:lnTo>
                    <a:pt x="8229" y="22606"/>
                  </a:lnTo>
                  <a:lnTo>
                    <a:pt x="2438" y="25527"/>
                  </a:lnTo>
                  <a:lnTo>
                    <a:pt x="0" y="32512"/>
                  </a:lnTo>
                  <a:lnTo>
                    <a:pt x="3048" y="38100"/>
                  </a:lnTo>
                  <a:lnTo>
                    <a:pt x="65531" y="7874"/>
                  </a:lnTo>
                  <a:lnTo>
                    <a:pt x="62484" y="2032"/>
                  </a:lnTo>
                  <a:lnTo>
                    <a:pt x="554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00100" y="3883152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90" h="22860">
                  <a:moveTo>
                    <a:pt x="12420" y="0"/>
                  </a:moveTo>
                  <a:lnTo>
                    <a:pt x="0" y="4699"/>
                  </a:lnTo>
                  <a:lnTo>
                    <a:pt x="3822" y="13335"/>
                  </a:lnTo>
                  <a:lnTo>
                    <a:pt x="6692" y="19939"/>
                  </a:lnTo>
                  <a:lnTo>
                    <a:pt x="14325" y="22860"/>
                  </a:lnTo>
                  <a:lnTo>
                    <a:pt x="21018" y="20193"/>
                  </a:lnTo>
                  <a:lnTo>
                    <a:pt x="21336" y="20193"/>
                  </a:lnTo>
                  <a:lnTo>
                    <a:pt x="12420" y="0"/>
                  </a:lnTo>
                  <a:close/>
                </a:path>
              </a:pathLst>
            </a:custGeom>
            <a:solidFill>
              <a:srgbClr val="AE8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80288" y="3889248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4" h="20320">
                  <a:moveTo>
                    <a:pt x="9601" y="0"/>
                  </a:moveTo>
                  <a:lnTo>
                    <a:pt x="0" y="8762"/>
                  </a:lnTo>
                  <a:lnTo>
                    <a:pt x="7035" y="15112"/>
                  </a:lnTo>
                  <a:lnTo>
                    <a:pt x="12471" y="19812"/>
                  </a:lnTo>
                  <a:lnTo>
                    <a:pt x="20789" y="19812"/>
                  </a:lnTo>
                  <a:lnTo>
                    <a:pt x="25907" y="15112"/>
                  </a:lnTo>
                  <a:lnTo>
                    <a:pt x="9601" y="0"/>
                  </a:lnTo>
                  <a:close/>
                </a:path>
              </a:pathLst>
            </a:custGeom>
            <a:solidFill>
              <a:srgbClr val="9B74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13815" y="3875532"/>
              <a:ext cx="27940" cy="25400"/>
            </a:xfrm>
            <a:custGeom>
              <a:avLst/>
              <a:gdLst/>
              <a:ahLst/>
              <a:cxnLst/>
              <a:rect l="l" t="t" r="r" b="b"/>
              <a:pathLst>
                <a:path w="27940" h="25400">
                  <a:moveTo>
                    <a:pt x="13715" y="0"/>
                  </a:moveTo>
                  <a:lnTo>
                    <a:pt x="0" y="7366"/>
                  </a:lnTo>
                  <a:lnTo>
                    <a:pt x="6096" y="17653"/>
                  </a:lnTo>
                  <a:lnTo>
                    <a:pt x="10158" y="22115"/>
                  </a:lnTo>
                  <a:lnTo>
                    <a:pt x="15506" y="24685"/>
                  </a:lnTo>
                  <a:lnTo>
                    <a:pt x="21483" y="25136"/>
                  </a:lnTo>
                  <a:lnTo>
                    <a:pt x="27431" y="23241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C59C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16863" y="3886200"/>
              <a:ext cx="24765" cy="13970"/>
            </a:xfrm>
            <a:custGeom>
              <a:avLst/>
              <a:gdLst/>
              <a:ahLst/>
              <a:cxnLst/>
              <a:rect l="l" t="t" r="r" b="b"/>
              <a:pathLst>
                <a:path w="24765" h="13970">
                  <a:moveTo>
                    <a:pt x="19025" y="2793"/>
                  </a:moveTo>
                  <a:lnTo>
                    <a:pt x="11747" y="2793"/>
                  </a:lnTo>
                  <a:lnTo>
                    <a:pt x="11747" y="3175"/>
                  </a:lnTo>
                  <a:lnTo>
                    <a:pt x="12039" y="3175"/>
                  </a:lnTo>
                  <a:lnTo>
                    <a:pt x="14986" y="3429"/>
                  </a:lnTo>
                  <a:lnTo>
                    <a:pt x="17919" y="5587"/>
                  </a:lnTo>
                  <a:lnTo>
                    <a:pt x="19685" y="8381"/>
                  </a:lnTo>
                  <a:lnTo>
                    <a:pt x="22326" y="13716"/>
                  </a:lnTo>
                  <a:lnTo>
                    <a:pt x="24384" y="12826"/>
                  </a:lnTo>
                  <a:lnTo>
                    <a:pt x="19025" y="2793"/>
                  </a:lnTo>
                  <a:close/>
                </a:path>
                <a:path w="24765" h="13970">
                  <a:moveTo>
                    <a:pt x="7048" y="0"/>
                  </a:moveTo>
                  <a:lnTo>
                    <a:pt x="0" y="0"/>
                  </a:lnTo>
                  <a:lnTo>
                    <a:pt x="2057" y="3429"/>
                  </a:lnTo>
                  <a:lnTo>
                    <a:pt x="4114" y="3175"/>
                  </a:lnTo>
                  <a:lnTo>
                    <a:pt x="6172" y="2793"/>
                  </a:lnTo>
                  <a:lnTo>
                    <a:pt x="19025" y="2793"/>
                  </a:lnTo>
                  <a:lnTo>
                    <a:pt x="18211" y="1269"/>
                  </a:lnTo>
                  <a:lnTo>
                    <a:pt x="17152" y="888"/>
                  </a:lnTo>
                  <a:lnTo>
                    <a:pt x="14986" y="888"/>
                  </a:lnTo>
                  <a:lnTo>
                    <a:pt x="10287" y="254"/>
                  </a:lnTo>
                  <a:lnTo>
                    <a:pt x="7048" y="0"/>
                  </a:lnTo>
                  <a:close/>
                </a:path>
                <a:path w="24765" h="13970">
                  <a:moveTo>
                    <a:pt x="16446" y="635"/>
                  </a:moveTo>
                  <a:lnTo>
                    <a:pt x="14986" y="888"/>
                  </a:lnTo>
                  <a:lnTo>
                    <a:pt x="17152" y="888"/>
                  </a:lnTo>
                  <a:lnTo>
                    <a:pt x="16446" y="635"/>
                  </a:lnTo>
                  <a:close/>
                </a:path>
              </a:pathLst>
            </a:custGeom>
            <a:solidFill>
              <a:srgbClr val="B18B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03147" y="388620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3572" y="5968"/>
                  </a:moveTo>
                  <a:lnTo>
                    <a:pt x="10540" y="5968"/>
                  </a:lnTo>
                  <a:lnTo>
                    <a:pt x="12090" y="6985"/>
                  </a:lnTo>
                  <a:lnTo>
                    <a:pt x="12395" y="8508"/>
                  </a:lnTo>
                  <a:lnTo>
                    <a:pt x="16433" y="18287"/>
                  </a:lnTo>
                  <a:lnTo>
                    <a:pt x="17043" y="18033"/>
                  </a:lnTo>
                  <a:lnTo>
                    <a:pt x="17665" y="18033"/>
                  </a:lnTo>
                  <a:lnTo>
                    <a:pt x="17983" y="17652"/>
                  </a:lnTo>
                  <a:lnTo>
                    <a:pt x="18288" y="17652"/>
                  </a:lnTo>
                  <a:lnTo>
                    <a:pt x="13572" y="5968"/>
                  </a:lnTo>
                  <a:close/>
                </a:path>
                <a:path w="18415" h="18414">
                  <a:moveTo>
                    <a:pt x="11163" y="0"/>
                  </a:moveTo>
                  <a:lnTo>
                    <a:pt x="6515" y="635"/>
                  </a:lnTo>
                  <a:lnTo>
                    <a:pt x="3403" y="2793"/>
                  </a:lnTo>
                  <a:lnTo>
                    <a:pt x="0" y="7619"/>
                  </a:lnTo>
                  <a:lnTo>
                    <a:pt x="1244" y="10413"/>
                  </a:lnTo>
                  <a:lnTo>
                    <a:pt x="1244" y="10668"/>
                  </a:lnTo>
                  <a:lnTo>
                    <a:pt x="1549" y="11049"/>
                  </a:lnTo>
                  <a:lnTo>
                    <a:pt x="1549" y="11302"/>
                  </a:lnTo>
                  <a:lnTo>
                    <a:pt x="1854" y="11049"/>
                  </a:lnTo>
                  <a:lnTo>
                    <a:pt x="3403" y="9398"/>
                  </a:lnTo>
                  <a:lnTo>
                    <a:pt x="5270" y="7874"/>
                  </a:lnTo>
                  <a:lnTo>
                    <a:pt x="7442" y="6604"/>
                  </a:lnTo>
                  <a:lnTo>
                    <a:pt x="8064" y="6350"/>
                  </a:lnTo>
                  <a:lnTo>
                    <a:pt x="8674" y="5968"/>
                  </a:lnTo>
                  <a:lnTo>
                    <a:pt x="13572" y="5968"/>
                  </a:lnTo>
                  <a:lnTo>
                    <a:pt x="11163" y="0"/>
                  </a:lnTo>
                  <a:close/>
                </a:path>
              </a:pathLst>
            </a:custGeom>
            <a:solidFill>
              <a:srgbClr val="9D7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94346" y="3908805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1346" y="0"/>
                  </a:moveTo>
                  <a:lnTo>
                    <a:pt x="0" y="0"/>
                  </a:lnTo>
                  <a:lnTo>
                    <a:pt x="673" y="254"/>
                  </a:lnTo>
                  <a:lnTo>
                    <a:pt x="1346" y="254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rgbClr val="006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94004" y="3899916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700" h="9525">
                  <a:moveTo>
                    <a:pt x="6095" y="0"/>
                  </a:moveTo>
                  <a:lnTo>
                    <a:pt x="3390" y="3555"/>
                  </a:lnTo>
                  <a:lnTo>
                    <a:pt x="1689" y="6476"/>
                  </a:lnTo>
                  <a:lnTo>
                    <a:pt x="0" y="9143"/>
                  </a:lnTo>
                  <a:lnTo>
                    <a:pt x="2374" y="9143"/>
                  </a:lnTo>
                  <a:lnTo>
                    <a:pt x="3047" y="8000"/>
                  </a:lnTo>
                  <a:lnTo>
                    <a:pt x="4406" y="6730"/>
                  </a:lnTo>
                  <a:lnTo>
                    <a:pt x="5753" y="5333"/>
                  </a:lnTo>
                  <a:lnTo>
                    <a:pt x="6095" y="4952"/>
                  </a:lnTo>
                  <a:lnTo>
                    <a:pt x="6769" y="4698"/>
                  </a:lnTo>
                  <a:lnTo>
                    <a:pt x="11222" y="4698"/>
                  </a:lnTo>
                  <a:lnTo>
                    <a:pt x="6095" y="0"/>
                  </a:lnTo>
                  <a:close/>
                </a:path>
                <a:path w="12700" h="9525">
                  <a:moveTo>
                    <a:pt x="11222" y="4698"/>
                  </a:moveTo>
                  <a:lnTo>
                    <a:pt x="8127" y="4698"/>
                  </a:lnTo>
                  <a:lnTo>
                    <a:pt x="8801" y="4952"/>
                  </a:lnTo>
                  <a:lnTo>
                    <a:pt x="9143" y="5333"/>
                  </a:lnTo>
                  <a:lnTo>
                    <a:pt x="10833" y="6730"/>
                  </a:lnTo>
                  <a:lnTo>
                    <a:pt x="11175" y="6476"/>
                  </a:lnTo>
                  <a:lnTo>
                    <a:pt x="11849" y="6222"/>
                  </a:lnTo>
                  <a:lnTo>
                    <a:pt x="12191" y="5587"/>
                  </a:lnTo>
                  <a:lnTo>
                    <a:pt x="11222" y="4698"/>
                  </a:lnTo>
                  <a:close/>
                </a:path>
              </a:pathLst>
            </a:custGeom>
            <a:solidFill>
              <a:srgbClr val="8A6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91311" y="3864864"/>
              <a:ext cx="276225" cy="259079"/>
            </a:xfrm>
            <a:custGeom>
              <a:avLst/>
              <a:gdLst/>
              <a:ahLst/>
              <a:cxnLst/>
              <a:rect l="l" t="t" r="r" b="b"/>
              <a:pathLst>
                <a:path w="276225" h="259079">
                  <a:moveTo>
                    <a:pt x="218782" y="0"/>
                  </a:moveTo>
                  <a:lnTo>
                    <a:pt x="214210" y="635"/>
                  </a:lnTo>
                  <a:lnTo>
                    <a:pt x="210540" y="3048"/>
                  </a:lnTo>
                  <a:lnTo>
                    <a:pt x="179486" y="21081"/>
                  </a:lnTo>
                  <a:lnTo>
                    <a:pt x="169049" y="27178"/>
                  </a:lnTo>
                  <a:lnTo>
                    <a:pt x="165684" y="29844"/>
                  </a:lnTo>
                  <a:lnTo>
                    <a:pt x="162636" y="32893"/>
                  </a:lnTo>
                  <a:lnTo>
                    <a:pt x="160197" y="35052"/>
                  </a:lnTo>
                  <a:lnTo>
                    <a:pt x="158064" y="37718"/>
                  </a:lnTo>
                  <a:lnTo>
                    <a:pt x="156540" y="40512"/>
                  </a:lnTo>
                  <a:lnTo>
                    <a:pt x="121450" y="99313"/>
                  </a:lnTo>
                  <a:lnTo>
                    <a:pt x="0" y="258191"/>
                  </a:lnTo>
                  <a:lnTo>
                    <a:pt x="85737" y="259080"/>
                  </a:lnTo>
                  <a:lnTo>
                    <a:pt x="91680" y="246334"/>
                  </a:lnTo>
                  <a:lnTo>
                    <a:pt x="106949" y="215503"/>
                  </a:lnTo>
                  <a:lnTo>
                    <a:pt x="127710" y="177694"/>
                  </a:lnTo>
                  <a:lnTo>
                    <a:pt x="150126" y="144018"/>
                  </a:lnTo>
                  <a:lnTo>
                    <a:pt x="165989" y="136144"/>
                  </a:lnTo>
                  <a:lnTo>
                    <a:pt x="170878" y="136144"/>
                  </a:lnTo>
                  <a:lnTo>
                    <a:pt x="176364" y="135636"/>
                  </a:lnTo>
                  <a:lnTo>
                    <a:pt x="181864" y="134112"/>
                  </a:lnTo>
                  <a:lnTo>
                    <a:pt x="188264" y="132587"/>
                  </a:lnTo>
                  <a:lnTo>
                    <a:pt x="194068" y="130175"/>
                  </a:lnTo>
                  <a:lnTo>
                    <a:pt x="198945" y="127127"/>
                  </a:lnTo>
                  <a:lnTo>
                    <a:pt x="206627" y="123519"/>
                  </a:lnTo>
                  <a:lnTo>
                    <a:pt x="214852" y="121316"/>
                  </a:lnTo>
                  <a:lnTo>
                    <a:pt x="223362" y="120590"/>
                  </a:lnTo>
                  <a:lnTo>
                    <a:pt x="271539" y="120590"/>
                  </a:lnTo>
                  <a:lnTo>
                    <a:pt x="269859" y="117792"/>
                  </a:lnTo>
                  <a:lnTo>
                    <a:pt x="261426" y="110704"/>
                  </a:lnTo>
                  <a:lnTo>
                    <a:pt x="247472" y="104521"/>
                  </a:lnTo>
                  <a:lnTo>
                    <a:pt x="229768" y="101092"/>
                  </a:lnTo>
                  <a:lnTo>
                    <a:pt x="215635" y="95492"/>
                  </a:lnTo>
                  <a:lnTo>
                    <a:pt x="205051" y="85343"/>
                  </a:lnTo>
                  <a:lnTo>
                    <a:pt x="199043" y="72052"/>
                  </a:lnTo>
                  <a:lnTo>
                    <a:pt x="198640" y="57023"/>
                  </a:lnTo>
                  <a:lnTo>
                    <a:pt x="198640" y="56134"/>
                  </a:lnTo>
                  <a:lnTo>
                    <a:pt x="198945" y="55499"/>
                  </a:lnTo>
                  <a:lnTo>
                    <a:pt x="198945" y="54610"/>
                  </a:lnTo>
                  <a:lnTo>
                    <a:pt x="219735" y="22494"/>
                  </a:lnTo>
                  <a:lnTo>
                    <a:pt x="226193" y="21671"/>
                  </a:lnTo>
                  <a:lnTo>
                    <a:pt x="242610" y="21671"/>
                  </a:lnTo>
                  <a:lnTo>
                    <a:pt x="242277" y="21081"/>
                  </a:lnTo>
                  <a:lnTo>
                    <a:pt x="264068" y="21081"/>
                  </a:lnTo>
                  <a:lnTo>
                    <a:pt x="258259" y="15081"/>
                  </a:lnTo>
                  <a:lnTo>
                    <a:pt x="251940" y="9231"/>
                  </a:lnTo>
                  <a:lnTo>
                    <a:pt x="246849" y="5715"/>
                  </a:lnTo>
                  <a:lnTo>
                    <a:pt x="222745" y="1524"/>
                  </a:lnTo>
                  <a:lnTo>
                    <a:pt x="218782" y="0"/>
                  </a:lnTo>
                  <a:close/>
                </a:path>
                <a:path w="276225" h="259079">
                  <a:moveTo>
                    <a:pt x="271539" y="120590"/>
                  </a:moveTo>
                  <a:lnTo>
                    <a:pt x="223362" y="120590"/>
                  </a:lnTo>
                  <a:lnTo>
                    <a:pt x="231901" y="121412"/>
                  </a:lnTo>
                  <a:lnTo>
                    <a:pt x="241170" y="123565"/>
                  </a:lnTo>
                  <a:lnTo>
                    <a:pt x="250667" y="126444"/>
                  </a:lnTo>
                  <a:lnTo>
                    <a:pt x="260396" y="130109"/>
                  </a:lnTo>
                  <a:lnTo>
                    <a:pt x="270357" y="134619"/>
                  </a:lnTo>
                  <a:lnTo>
                    <a:pt x="272796" y="135890"/>
                  </a:lnTo>
                  <a:lnTo>
                    <a:pt x="275844" y="133731"/>
                  </a:lnTo>
                  <a:lnTo>
                    <a:pt x="275539" y="131063"/>
                  </a:lnTo>
                  <a:lnTo>
                    <a:pt x="274114" y="124880"/>
                  </a:lnTo>
                  <a:lnTo>
                    <a:pt x="271539" y="120590"/>
                  </a:lnTo>
                  <a:close/>
                </a:path>
                <a:path w="276225" h="259079">
                  <a:moveTo>
                    <a:pt x="264068" y="21081"/>
                  </a:moveTo>
                  <a:lnTo>
                    <a:pt x="242277" y="21081"/>
                  </a:lnTo>
                  <a:lnTo>
                    <a:pt x="249300" y="27178"/>
                  </a:lnTo>
                  <a:lnTo>
                    <a:pt x="256448" y="31501"/>
                  </a:lnTo>
                  <a:lnTo>
                    <a:pt x="264171" y="32146"/>
                  </a:lnTo>
                  <a:lnTo>
                    <a:pt x="269033" y="29767"/>
                  </a:lnTo>
                  <a:lnTo>
                    <a:pt x="267601" y="25018"/>
                  </a:lnTo>
                  <a:lnTo>
                    <a:pt x="264068" y="21081"/>
                  </a:lnTo>
                  <a:close/>
                </a:path>
                <a:path w="276225" h="259079">
                  <a:moveTo>
                    <a:pt x="242610" y="21671"/>
                  </a:moveTo>
                  <a:lnTo>
                    <a:pt x="226193" y="21671"/>
                  </a:lnTo>
                  <a:lnTo>
                    <a:pt x="235254" y="22098"/>
                  </a:lnTo>
                  <a:lnTo>
                    <a:pt x="243497" y="23241"/>
                  </a:lnTo>
                  <a:lnTo>
                    <a:pt x="242610" y="21671"/>
                  </a:lnTo>
                  <a:close/>
                </a:path>
              </a:pathLst>
            </a:custGeom>
            <a:solidFill>
              <a:srgbClr val="D7AF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29412" y="4062983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40" h="38100">
                  <a:moveTo>
                    <a:pt x="10058" y="0"/>
                  </a:moveTo>
                  <a:lnTo>
                    <a:pt x="3047" y="2032"/>
                  </a:lnTo>
                  <a:lnTo>
                    <a:pt x="0" y="7874"/>
                  </a:lnTo>
                  <a:lnTo>
                    <a:pt x="62788" y="38100"/>
                  </a:lnTo>
                  <a:lnTo>
                    <a:pt x="65531" y="32512"/>
                  </a:lnTo>
                  <a:lnTo>
                    <a:pt x="63093" y="25527"/>
                  </a:lnTo>
                  <a:lnTo>
                    <a:pt x="57302" y="22606"/>
                  </a:lnTo>
                  <a:lnTo>
                    <a:pt x="54559" y="21336"/>
                  </a:lnTo>
                  <a:lnTo>
                    <a:pt x="51815" y="21082"/>
                  </a:lnTo>
                  <a:lnTo>
                    <a:pt x="49072" y="21717"/>
                  </a:lnTo>
                  <a:lnTo>
                    <a:pt x="48158" y="19304"/>
                  </a:lnTo>
                  <a:lnTo>
                    <a:pt x="46024" y="17272"/>
                  </a:lnTo>
                  <a:lnTo>
                    <a:pt x="43586" y="15875"/>
                  </a:lnTo>
                  <a:lnTo>
                    <a:pt x="40843" y="14605"/>
                  </a:lnTo>
                  <a:lnTo>
                    <a:pt x="38100" y="14351"/>
                  </a:lnTo>
                  <a:lnTo>
                    <a:pt x="35356" y="14986"/>
                  </a:lnTo>
                  <a:lnTo>
                    <a:pt x="34442" y="12573"/>
                  </a:lnTo>
                  <a:lnTo>
                    <a:pt x="32613" y="10541"/>
                  </a:lnTo>
                  <a:lnTo>
                    <a:pt x="27127" y="8255"/>
                  </a:lnTo>
                  <a:lnTo>
                    <a:pt x="24383" y="7874"/>
                  </a:lnTo>
                  <a:lnTo>
                    <a:pt x="21640" y="8509"/>
                  </a:lnTo>
                  <a:lnTo>
                    <a:pt x="20726" y="6096"/>
                  </a:lnTo>
                  <a:lnTo>
                    <a:pt x="18897" y="4064"/>
                  </a:lnTo>
                  <a:lnTo>
                    <a:pt x="16154" y="2667"/>
                  </a:lnTo>
                  <a:lnTo>
                    <a:pt x="100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416" y="4064508"/>
              <a:ext cx="190500" cy="181356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505968" y="4064508"/>
              <a:ext cx="193675" cy="181610"/>
            </a:xfrm>
            <a:custGeom>
              <a:avLst/>
              <a:gdLst/>
              <a:ahLst/>
              <a:cxnLst/>
              <a:rect l="l" t="t" r="r" b="b"/>
              <a:pathLst>
                <a:path w="193675" h="181610">
                  <a:moveTo>
                    <a:pt x="118148" y="0"/>
                  </a:moveTo>
                  <a:lnTo>
                    <a:pt x="110820" y="2413"/>
                  </a:lnTo>
                  <a:lnTo>
                    <a:pt x="108064" y="8128"/>
                  </a:lnTo>
                  <a:lnTo>
                    <a:pt x="0" y="181356"/>
                  </a:lnTo>
                  <a:lnTo>
                    <a:pt x="108369" y="181356"/>
                  </a:lnTo>
                  <a:lnTo>
                    <a:pt x="192023" y="49911"/>
                  </a:lnTo>
                  <a:lnTo>
                    <a:pt x="192328" y="49403"/>
                  </a:lnTo>
                  <a:lnTo>
                    <a:pt x="192938" y="48133"/>
                  </a:lnTo>
                  <a:lnTo>
                    <a:pt x="193243" y="46990"/>
                  </a:lnTo>
                  <a:lnTo>
                    <a:pt x="193547" y="45466"/>
                  </a:lnTo>
                  <a:lnTo>
                    <a:pt x="193243" y="43942"/>
                  </a:lnTo>
                  <a:lnTo>
                    <a:pt x="192938" y="39624"/>
                  </a:lnTo>
                  <a:lnTo>
                    <a:pt x="190804" y="36068"/>
                  </a:lnTo>
                  <a:lnTo>
                    <a:pt x="186829" y="34163"/>
                  </a:lnTo>
                  <a:lnTo>
                    <a:pt x="186220" y="33909"/>
                  </a:lnTo>
                  <a:lnTo>
                    <a:pt x="184391" y="33020"/>
                  </a:lnTo>
                  <a:lnTo>
                    <a:pt x="179197" y="30226"/>
                  </a:lnTo>
                  <a:lnTo>
                    <a:pt x="127304" y="4572"/>
                  </a:lnTo>
                  <a:lnTo>
                    <a:pt x="124853" y="3302"/>
                  </a:lnTo>
                  <a:lnTo>
                    <a:pt x="124548" y="3048"/>
                  </a:lnTo>
                  <a:lnTo>
                    <a:pt x="123939" y="3048"/>
                  </a:lnTo>
                  <a:lnTo>
                    <a:pt x="118148" y="0"/>
                  </a:lnTo>
                  <a:close/>
                </a:path>
              </a:pathLst>
            </a:custGeom>
            <a:solidFill>
              <a:srgbClr val="40C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05968" y="4066032"/>
              <a:ext cx="125095" cy="180340"/>
            </a:xfrm>
            <a:custGeom>
              <a:avLst/>
              <a:gdLst/>
              <a:ahLst/>
              <a:cxnLst/>
              <a:rect l="l" t="t" r="r" b="b"/>
              <a:pathLst>
                <a:path w="125095" h="180339">
                  <a:moveTo>
                    <a:pt x="120688" y="0"/>
                  </a:moveTo>
                  <a:lnTo>
                    <a:pt x="114274" y="0"/>
                  </a:lnTo>
                  <a:lnTo>
                    <a:pt x="110299" y="2413"/>
                  </a:lnTo>
                  <a:lnTo>
                    <a:pt x="108165" y="6604"/>
                  </a:lnTo>
                  <a:lnTo>
                    <a:pt x="0" y="179832"/>
                  </a:lnTo>
                  <a:lnTo>
                    <a:pt x="12217" y="179832"/>
                  </a:lnTo>
                  <a:lnTo>
                    <a:pt x="87693" y="58166"/>
                  </a:lnTo>
                  <a:lnTo>
                    <a:pt x="97777" y="41783"/>
                  </a:lnTo>
                  <a:lnTo>
                    <a:pt x="119468" y="7620"/>
                  </a:lnTo>
                  <a:lnTo>
                    <a:pt x="120383" y="5461"/>
                  </a:lnTo>
                  <a:lnTo>
                    <a:pt x="121907" y="3683"/>
                  </a:lnTo>
                  <a:lnTo>
                    <a:pt x="123748" y="2413"/>
                  </a:lnTo>
                  <a:lnTo>
                    <a:pt x="124053" y="2159"/>
                  </a:lnTo>
                  <a:lnTo>
                    <a:pt x="124663" y="1778"/>
                  </a:lnTo>
                  <a:lnTo>
                    <a:pt x="124967" y="1778"/>
                  </a:lnTo>
                  <a:lnTo>
                    <a:pt x="124663" y="1524"/>
                  </a:lnTo>
                  <a:lnTo>
                    <a:pt x="124053" y="1524"/>
                  </a:lnTo>
                  <a:lnTo>
                    <a:pt x="122529" y="635"/>
                  </a:lnTo>
                  <a:lnTo>
                    <a:pt x="120688" y="0"/>
                  </a:lnTo>
                  <a:close/>
                </a:path>
              </a:pathLst>
            </a:custGeom>
            <a:solidFill>
              <a:srgbClr val="66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01980" y="4094988"/>
              <a:ext cx="97790" cy="151130"/>
            </a:xfrm>
            <a:custGeom>
              <a:avLst/>
              <a:gdLst/>
              <a:ahLst/>
              <a:cxnLst/>
              <a:rect l="l" t="t" r="r" b="b"/>
              <a:pathLst>
                <a:path w="97790" h="151129">
                  <a:moveTo>
                    <a:pt x="83604" y="0"/>
                  </a:moveTo>
                  <a:lnTo>
                    <a:pt x="85115" y="1778"/>
                  </a:lnTo>
                  <a:lnTo>
                    <a:pt x="86334" y="3682"/>
                  </a:lnTo>
                  <a:lnTo>
                    <a:pt x="86931" y="5714"/>
                  </a:lnTo>
                  <a:lnTo>
                    <a:pt x="86931" y="6350"/>
                  </a:lnTo>
                  <a:lnTo>
                    <a:pt x="87541" y="8762"/>
                  </a:lnTo>
                  <a:lnTo>
                    <a:pt x="87541" y="11175"/>
                  </a:lnTo>
                  <a:lnTo>
                    <a:pt x="86626" y="13588"/>
                  </a:lnTo>
                  <a:lnTo>
                    <a:pt x="86334" y="13969"/>
                  </a:lnTo>
                  <a:lnTo>
                    <a:pt x="86334" y="14478"/>
                  </a:lnTo>
                  <a:lnTo>
                    <a:pt x="86029" y="14859"/>
                  </a:lnTo>
                  <a:lnTo>
                    <a:pt x="83908" y="17780"/>
                  </a:lnTo>
                  <a:lnTo>
                    <a:pt x="0" y="150875"/>
                  </a:lnTo>
                  <a:lnTo>
                    <a:pt x="13322" y="150875"/>
                  </a:lnTo>
                  <a:lnTo>
                    <a:pt x="96329" y="19685"/>
                  </a:lnTo>
                  <a:lnTo>
                    <a:pt x="97231" y="17780"/>
                  </a:lnTo>
                  <a:lnTo>
                    <a:pt x="97536" y="16637"/>
                  </a:lnTo>
                  <a:lnTo>
                    <a:pt x="97536" y="13588"/>
                  </a:lnTo>
                  <a:lnTo>
                    <a:pt x="97231" y="9398"/>
                  </a:lnTo>
                  <a:lnTo>
                    <a:pt x="95110" y="5714"/>
                  </a:lnTo>
                  <a:lnTo>
                    <a:pt x="91173" y="3937"/>
                  </a:lnTo>
                  <a:lnTo>
                    <a:pt x="90563" y="3682"/>
                  </a:lnTo>
                  <a:lnTo>
                    <a:pt x="88747" y="2667"/>
                  </a:lnTo>
                  <a:lnTo>
                    <a:pt x="83604" y="0"/>
                  </a:lnTo>
                  <a:close/>
                </a:path>
              </a:pathLst>
            </a:custGeom>
            <a:solidFill>
              <a:srgbClr val="39B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26947" y="3992880"/>
              <a:ext cx="29209" cy="17145"/>
            </a:xfrm>
            <a:custGeom>
              <a:avLst/>
              <a:gdLst/>
              <a:ahLst/>
              <a:cxnLst/>
              <a:rect l="l" t="t" r="r" b="b"/>
              <a:pathLst>
                <a:path w="29209" h="17145">
                  <a:moveTo>
                    <a:pt x="0" y="0"/>
                  </a:moveTo>
                  <a:lnTo>
                    <a:pt x="5079" y="11557"/>
                  </a:lnTo>
                  <a:lnTo>
                    <a:pt x="14630" y="16764"/>
                  </a:lnTo>
                  <a:lnTo>
                    <a:pt x="14630" y="16510"/>
                  </a:lnTo>
                  <a:lnTo>
                    <a:pt x="14922" y="16129"/>
                  </a:lnTo>
                  <a:lnTo>
                    <a:pt x="19405" y="9144"/>
                  </a:lnTo>
                  <a:lnTo>
                    <a:pt x="28956" y="8509"/>
                  </a:lnTo>
                  <a:lnTo>
                    <a:pt x="19270" y="7358"/>
                  </a:lnTo>
                  <a:lnTo>
                    <a:pt x="11458" y="5873"/>
                  </a:lnTo>
                  <a:lnTo>
                    <a:pt x="5156" y="3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9E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9343" y="2046408"/>
              <a:ext cx="681424" cy="394348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8177783" y="4075302"/>
            <a:ext cx="8147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80"/>
              </a:lnSpc>
              <a:spcBef>
                <a:spcPts val="100"/>
              </a:spcBef>
            </a:pPr>
            <a:r>
              <a:rPr sz="1400" b="1" dirty="0">
                <a:solidFill>
                  <a:srgbClr val="001A41"/>
                </a:solidFill>
                <a:latin typeface="Segoe UI"/>
                <a:cs typeface="Segoe UI"/>
              </a:rPr>
              <a:t>Batch</a:t>
            </a:r>
            <a:endParaRPr sz="1400">
              <a:latin typeface="Segoe UI"/>
              <a:cs typeface="Segoe UI"/>
            </a:endParaRPr>
          </a:p>
          <a:p>
            <a:pPr>
              <a:lnSpc>
                <a:spcPts val="1440"/>
              </a:lnSpc>
            </a:pPr>
            <a:r>
              <a:rPr sz="1200" dirty="0">
                <a:solidFill>
                  <a:srgbClr val="001A41"/>
                </a:solidFill>
                <a:latin typeface="Segoe UI"/>
                <a:cs typeface="Segoe UI"/>
              </a:rPr>
              <a:t>MapR</a:t>
            </a:r>
            <a:r>
              <a:rPr sz="1200" spc="-5" dirty="0">
                <a:solidFill>
                  <a:srgbClr val="001A41"/>
                </a:solidFill>
                <a:latin typeface="Segoe UI"/>
                <a:cs typeface="Segoe UI"/>
              </a:rPr>
              <a:t>e</a:t>
            </a:r>
            <a:r>
              <a:rPr sz="1200" dirty="0">
                <a:solidFill>
                  <a:srgbClr val="001A41"/>
                </a:solidFill>
                <a:latin typeface="Segoe UI"/>
                <a:cs typeface="Segoe UI"/>
              </a:rPr>
              <a:t>d</a:t>
            </a:r>
            <a:r>
              <a:rPr sz="1200" spc="5" dirty="0">
                <a:solidFill>
                  <a:srgbClr val="001A41"/>
                </a:solidFill>
                <a:latin typeface="Segoe UI"/>
                <a:cs typeface="Segoe UI"/>
              </a:rPr>
              <a:t>u</a:t>
            </a:r>
            <a:r>
              <a:rPr sz="1200" dirty="0">
                <a:solidFill>
                  <a:srgbClr val="001A41"/>
                </a:solidFill>
                <a:latin typeface="Segoe UI"/>
                <a:cs typeface="Segoe UI"/>
              </a:rPr>
              <a:t>ce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8177783" y="5004942"/>
            <a:ext cx="5010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80"/>
              </a:lnSpc>
              <a:spcBef>
                <a:spcPts val="100"/>
              </a:spcBef>
            </a:pPr>
            <a:r>
              <a:rPr sz="1400" b="1" dirty="0">
                <a:solidFill>
                  <a:srgbClr val="001A41"/>
                </a:solidFill>
                <a:latin typeface="Segoe UI"/>
                <a:cs typeface="Segoe UI"/>
              </a:rPr>
              <a:t>Script</a:t>
            </a:r>
            <a:endParaRPr sz="1400">
              <a:latin typeface="Segoe UI"/>
              <a:cs typeface="Segoe UI"/>
            </a:endParaRPr>
          </a:p>
          <a:p>
            <a:pPr>
              <a:lnSpc>
                <a:spcPts val="1440"/>
              </a:lnSpc>
            </a:pPr>
            <a:r>
              <a:rPr sz="1200" spc="-5" dirty="0">
                <a:solidFill>
                  <a:srgbClr val="001A41"/>
                </a:solidFill>
                <a:latin typeface="Segoe UI"/>
                <a:cs typeface="Segoe UI"/>
              </a:rPr>
              <a:t>Pig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8177783" y="5900420"/>
            <a:ext cx="3409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80"/>
              </a:lnSpc>
              <a:spcBef>
                <a:spcPts val="100"/>
              </a:spcBef>
            </a:pPr>
            <a:r>
              <a:rPr sz="1400" b="1" spc="5" dirty="0">
                <a:solidFill>
                  <a:srgbClr val="001A41"/>
                </a:solidFill>
                <a:latin typeface="Segoe UI"/>
                <a:cs typeface="Segoe UI"/>
              </a:rPr>
              <a:t>SQL</a:t>
            </a:r>
            <a:endParaRPr sz="1400">
              <a:latin typeface="Segoe UI"/>
              <a:cs typeface="Segoe UI"/>
            </a:endParaRPr>
          </a:p>
          <a:p>
            <a:pPr>
              <a:lnSpc>
                <a:spcPts val="1440"/>
              </a:lnSpc>
            </a:pPr>
            <a:r>
              <a:rPr sz="1200" dirty="0">
                <a:solidFill>
                  <a:srgbClr val="001A41"/>
                </a:solidFill>
                <a:latin typeface="Segoe UI"/>
                <a:cs typeface="Segoe UI"/>
              </a:rPr>
              <a:t>Hive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051033" y="4075302"/>
            <a:ext cx="5892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8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001A41"/>
                </a:solidFill>
                <a:latin typeface="Segoe UI"/>
                <a:cs typeface="Segoe UI"/>
              </a:rPr>
              <a:t>N</a:t>
            </a:r>
            <a:r>
              <a:rPr sz="1400" b="1" dirty="0">
                <a:solidFill>
                  <a:srgbClr val="001A41"/>
                </a:solidFill>
                <a:latin typeface="Segoe UI"/>
                <a:cs typeface="Segoe UI"/>
              </a:rPr>
              <a:t>oS</a:t>
            </a:r>
            <a:r>
              <a:rPr sz="1400" b="1" spc="-5" dirty="0">
                <a:solidFill>
                  <a:srgbClr val="001A41"/>
                </a:solidFill>
                <a:latin typeface="Segoe UI"/>
                <a:cs typeface="Segoe UI"/>
              </a:rPr>
              <a:t>QL</a:t>
            </a:r>
            <a:endParaRPr sz="1400">
              <a:latin typeface="Segoe UI"/>
              <a:cs typeface="Segoe UI"/>
            </a:endParaRPr>
          </a:p>
          <a:p>
            <a:pPr>
              <a:lnSpc>
                <a:spcPts val="1440"/>
              </a:lnSpc>
            </a:pPr>
            <a:r>
              <a:rPr sz="1200" spc="-5" dirty="0">
                <a:solidFill>
                  <a:srgbClr val="001A41"/>
                </a:solidFill>
                <a:latin typeface="Segoe UI"/>
                <a:cs typeface="Segoe UI"/>
              </a:rPr>
              <a:t>HBase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0051033" y="5004942"/>
            <a:ext cx="9556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8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1A41"/>
                </a:solidFill>
                <a:latin typeface="Segoe UI"/>
                <a:cs typeface="Segoe UI"/>
              </a:rPr>
              <a:t>I</a:t>
            </a:r>
            <a:r>
              <a:rPr sz="1400" b="1" dirty="0">
                <a:solidFill>
                  <a:srgbClr val="001A41"/>
                </a:solidFill>
                <a:latin typeface="Segoe UI"/>
                <a:cs typeface="Segoe UI"/>
              </a:rPr>
              <a:t>n</a:t>
            </a:r>
            <a:r>
              <a:rPr sz="1400" b="1" spc="-5" dirty="0">
                <a:solidFill>
                  <a:srgbClr val="001A41"/>
                </a:solidFill>
                <a:latin typeface="Segoe UI"/>
                <a:cs typeface="Segoe UI"/>
              </a:rPr>
              <a:t>-</a:t>
            </a:r>
            <a:r>
              <a:rPr sz="1400" b="1" dirty="0">
                <a:solidFill>
                  <a:srgbClr val="001A41"/>
                </a:solidFill>
                <a:latin typeface="Segoe UI"/>
                <a:cs typeface="Segoe UI"/>
              </a:rPr>
              <a:t>Me</a:t>
            </a:r>
            <a:r>
              <a:rPr sz="1400" b="1" spc="-10" dirty="0">
                <a:solidFill>
                  <a:srgbClr val="001A41"/>
                </a:solidFill>
                <a:latin typeface="Segoe UI"/>
                <a:cs typeface="Segoe UI"/>
              </a:rPr>
              <a:t>m</a:t>
            </a:r>
            <a:r>
              <a:rPr sz="1400" b="1" dirty="0">
                <a:solidFill>
                  <a:srgbClr val="001A41"/>
                </a:solidFill>
                <a:latin typeface="Segoe UI"/>
                <a:cs typeface="Segoe UI"/>
              </a:rPr>
              <a:t>ory</a:t>
            </a:r>
            <a:endParaRPr sz="1400">
              <a:latin typeface="Segoe UI"/>
              <a:cs typeface="Segoe UI"/>
            </a:endParaRPr>
          </a:p>
          <a:p>
            <a:pPr>
              <a:lnSpc>
                <a:spcPts val="1440"/>
              </a:lnSpc>
            </a:pPr>
            <a:r>
              <a:rPr sz="1200" spc="-5" dirty="0">
                <a:solidFill>
                  <a:srgbClr val="001A41"/>
                </a:solidFill>
                <a:latin typeface="Segoe UI"/>
                <a:cs typeface="Segoe UI"/>
              </a:rPr>
              <a:t>Spark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0051033" y="5900420"/>
            <a:ext cx="8483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8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1A41"/>
                </a:solidFill>
                <a:latin typeface="Segoe UI"/>
                <a:cs typeface="Segoe UI"/>
              </a:rPr>
              <a:t>Predictive</a:t>
            </a:r>
            <a:endParaRPr sz="1400">
              <a:latin typeface="Segoe UI"/>
              <a:cs typeface="Segoe UI"/>
            </a:endParaRPr>
          </a:p>
          <a:p>
            <a:pPr>
              <a:lnSpc>
                <a:spcPts val="1440"/>
              </a:lnSpc>
            </a:pPr>
            <a:r>
              <a:rPr sz="1200" dirty="0">
                <a:solidFill>
                  <a:srgbClr val="001A41"/>
                </a:solidFill>
                <a:latin typeface="Segoe UI"/>
                <a:cs typeface="Segoe UI"/>
              </a:rPr>
              <a:t>R</a:t>
            </a:r>
            <a:r>
              <a:rPr sz="1200" spc="-25" dirty="0">
                <a:solidFill>
                  <a:srgbClr val="001A41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A41"/>
                </a:solidFill>
                <a:latin typeface="Segoe UI"/>
                <a:cs typeface="Segoe UI"/>
              </a:rPr>
              <a:t>Server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8985504" y="4171188"/>
            <a:ext cx="765175" cy="1339850"/>
            <a:chOff x="8985504" y="4171188"/>
            <a:chExt cx="765175" cy="1339850"/>
          </a:xfrm>
        </p:grpSpPr>
        <p:pic>
          <p:nvPicPr>
            <p:cNvPr id="125" name="object 1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11996" y="4933188"/>
              <a:ext cx="384048" cy="57759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85504" y="4171188"/>
              <a:ext cx="765048" cy="242316"/>
            </a:xfrm>
            <a:prstGeom prst="rect">
              <a:avLst/>
            </a:prstGeom>
          </p:spPr>
        </p:pic>
      </p:grpSp>
      <p:sp>
        <p:nvSpPr>
          <p:cNvPr id="127" name="object 127"/>
          <p:cNvSpPr/>
          <p:nvPr/>
        </p:nvSpPr>
        <p:spPr>
          <a:xfrm>
            <a:off x="4360164" y="3194304"/>
            <a:ext cx="1786255" cy="1407160"/>
          </a:xfrm>
          <a:custGeom>
            <a:avLst/>
            <a:gdLst/>
            <a:ahLst/>
            <a:cxnLst/>
            <a:rect l="l" t="t" r="r" b="b"/>
            <a:pathLst>
              <a:path w="1786254" h="1407160">
                <a:moveTo>
                  <a:pt x="1716532" y="225806"/>
                </a:moveTo>
                <a:lnTo>
                  <a:pt x="0" y="225806"/>
                </a:lnTo>
                <a:lnTo>
                  <a:pt x="0" y="1295527"/>
                </a:lnTo>
                <a:lnTo>
                  <a:pt x="8784" y="1338554"/>
                </a:lnTo>
                <a:lnTo>
                  <a:pt x="32654" y="1373901"/>
                </a:lnTo>
                <a:lnTo>
                  <a:pt x="67883" y="1397843"/>
                </a:lnTo>
                <a:lnTo>
                  <a:pt x="110744" y="1406652"/>
                </a:lnTo>
                <a:lnTo>
                  <a:pt x="1675384" y="1406652"/>
                </a:lnTo>
                <a:lnTo>
                  <a:pt x="1718351" y="1397843"/>
                </a:lnTo>
                <a:lnTo>
                  <a:pt x="1753568" y="1373901"/>
                </a:lnTo>
                <a:lnTo>
                  <a:pt x="1777378" y="1338554"/>
                </a:lnTo>
                <a:lnTo>
                  <a:pt x="1786127" y="1295527"/>
                </a:lnTo>
                <a:lnTo>
                  <a:pt x="1786127" y="1224026"/>
                </a:lnTo>
                <a:lnTo>
                  <a:pt x="786002" y="1224026"/>
                </a:lnTo>
                <a:lnTo>
                  <a:pt x="784225" y="1222121"/>
                </a:lnTo>
                <a:lnTo>
                  <a:pt x="777113" y="1218565"/>
                </a:lnTo>
                <a:lnTo>
                  <a:pt x="773557" y="1211453"/>
                </a:lnTo>
                <a:lnTo>
                  <a:pt x="777113" y="1204214"/>
                </a:lnTo>
                <a:lnTo>
                  <a:pt x="859155" y="933450"/>
                </a:lnTo>
                <a:lnTo>
                  <a:pt x="669925" y="933450"/>
                </a:lnTo>
                <a:lnTo>
                  <a:pt x="664590" y="929894"/>
                </a:lnTo>
                <a:lnTo>
                  <a:pt x="660908" y="924433"/>
                </a:lnTo>
                <a:lnTo>
                  <a:pt x="659130" y="919353"/>
                </a:lnTo>
                <a:lnTo>
                  <a:pt x="659130" y="914019"/>
                </a:lnTo>
                <a:lnTo>
                  <a:pt x="662686" y="908558"/>
                </a:lnTo>
                <a:lnTo>
                  <a:pt x="969899" y="460629"/>
                </a:lnTo>
                <a:lnTo>
                  <a:pt x="977138" y="453390"/>
                </a:lnTo>
                <a:lnTo>
                  <a:pt x="1786127" y="453390"/>
                </a:lnTo>
                <a:lnTo>
                  <a:pt x="1786127" y="327913"/>
                </a:lnTo>
                <a:lnTo>
                  <a:pt x="1781004" y="295671"/>
                </a:lnTo>
                <a:lnTo>
                  <a:pt x="1766665" y="266858"/>
                </a:lnTo>
                <a:lnTo>
                  <a:pt x="1744658" y="243046"/>
                </a:lnTo>
                <a:lnTo>
                  <a:pt x="1716532" y="225806"/>
                </a:lnTo>
                <a:close/>
              </a:path>
              <a:path w="1786254" h="1407160">
                <a:moveTo>
                  <a:pt x="1786127" y="453390"/>
                </a:moveTo>
                <a:lnTo>
                  <a:pt x="986027" y="453390"/>
                </a:lnTo>
                <a:lnTo>
                  <a:pt x="996823" y="458851"/>
                </a:lnTo>
                <a:lnTo>
                  <a:pt x="1000378" y="465963"/>
                </a:lnTo>
                <a:lnTo>
                  <a:pt x="996823" y="473202"/>
                </a:lnTo>
                <a:lnTo>
                  <a:pt x="917956" y="738251"/>
                </a:lnTo>
                <a:lnTo>
                  <a:pt x="1116457" y="738251"/>
                </a:lnTo>
                <a:lnTo>
                  <a:pt x="1123441" y="745363"/>
                </a:lnTo>
                <a:lnTo>
                  <a:pt x="1123441" y="757936"/>
                </a:lnTo>
                <a:lnTo>
                  <a:pt x="1121918" y="759714"/>
                </a:lnTo>
                <a:lnTo>
                  <a:pt x="1120139" y="763397"/>
                </a:lnTo>
                <a:lnTo>
                  <a:pt x="803910" y="1216787"/>
                </a:lnTo>
                <a:lnTo>
                  <a:pt x="800353" y="1220343"/>
                </a:lnTo>
                <a:lnTo>
                  <a:pt x="796798" y="1224026"/>
                </a:lnTo>
                <a:lnTo>
                  <a:pt x="1786127" y="1224026"/>
                </a:lnTo>
                <a:lnTo>
                  <a:pt x="1786127" y="453390"/>
                </a:lnTo>
                <a:close/>
              </a:path>
              <a:path w="1786254" h="1407160">
                <a:moveTo>
                  <a:pt x="907541" y="0"/>
                </a:moveTo>
                <a:lnTo>
                  <a:pt x="110744" y="0"/>
                </a:lnTo>
                <a:lnTo>
                  <a:pt x="67883" y="8808"/>
                </a:lnTo>
                <a:lnTo>
                  <a:pt x="32654" y="32750"/>
                </a:lnTo>
                <a:lnTo>
                  <a:pt x="8784" y="68097"/>
                </a:lnTo>
                <a:lnTo>
                  <a:pt x="0" y="111125"/>
                </a:lnTo>
                <a:lnTo>
                  <a:pt x="0" y="168656"/>
                </a:lnTo>
                <a:lnTo>
                  <a:pt x="1075309" y="168656"/>
                </a:lnTo>
                <a:lnTo>
                  <a:pt x="1069232" y="163951"/>
                </a:lnTo>
                <a:lnTo>
                  <a:pt x="1064133" y="158257"/>
                </a:lnTo>
                <a:lnTo>
                  <a:pt x="1059699" y="151921"/>
                </a:lnTo>
                <a:lnTo>
                  <a:pt x="1055624" y="145287"/>
                </a:lnTo>
                <a:lnTo>
                  <a:pt x="1003935" y="55753"/>
                </a:lnTo>
                <a:lnTo>
                  <a:pt x="986069" y="32629"/>
                </a:lnTo>
                <a:lnTo>
                  <a:pt x="963025" y="15065"/>
                </a:lnTo>
                <a:lnTo>
                  <a:pt x="936337" y="3907"/>
                </a:lnTo>
                <a:lnTo>
                  <a:pt x="907541" y="0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128"/>
          <p:cNvGrpSpPr/>
          <p:nvPr/>
        </p:nvGrpSpPr>
        <p:grpSpPr>
          <a:xfrm>
            <a:off x="6392417" y="2493264"/>
            <a:ext cx="1483360" cy="3129280"/>
            <a:chOff x="6392417" y="2493264"/>
            <a:chExt cx="1483360" cy="3129280"/>
          </a:xfrm>
        </p:grpSpPr>
        <p:sp>
          <p:nvSpPr>
            <p:cNvPr id="129" name="object 129"/>
            <p:cNvSpPr/>
            <p:nvPr/>
          </p:nvSpPr>
          <p:spPr>
            <a:xfrm>
              <a:off x="7503413" y="2588514"/>
              <a:ext cx="29209" cy="2937510"/>
            </a:xfrm>
            <a:custGeom>
              <a:avLst/>
              <a:gdLst/>
              <a:ahLst/>
              <a:cxnLst/>
              <a:rect l="l" t="t" r="r" b="b"/>
              <a:pathLst>
                <a:path w="29209" h="2937510">
                  <a:moveTo>
                    <a:pt x="28955" y="0"/>
                  </a:moveTo>
                  <a:lnTo>
                    <a:pt x="0" y="2937256"/>
                  </a:lnTo>
                </a:path>
              </a:pathLst>
            </a:custGeom>
            <a:ln w="38100">
              <a:solidFill>
                <a:srgbClr val="7EB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531607" y="2493264"/>
              <a:ext cx="321945" cy="190500"/>
            </a:xfrm>
            <a:custGeom>
              <a:avLst/>
              <a:gdLst/>
              <a:ahLst/>
              <a:cxnLst/>
              <a:rect l="l" t="t" r="r" b="b"/>
              <a:pathLst>
                <a:path w="321945" h="190500">
                  <a:moveTo>
                    <a:pt x="207264" y="0"/>
                  </a:moveTo>
                  <a:lnTo>
                    <a:pt x="207264" y="190500"/>
                  </a:lnTo>
                  <a:lnTo>
                    <a:pt x="298704" y="114300"/>
                  </a:lnTo>
                  <a:lnTo>
                    <a:pt x="226314" y="114300"/>
                  </a:lnTo>
                  <a:lnTo>
                    <a:pt x="226314" y="76200"/>
                  </a:lnTo>
                  <a:lnTo>
                    <a:pt x="298704" y="76200"/>
                  </a:lnTo>
                  <a:lnTo>
                    <a:pt x="207264" y="0"/>
                  </a:lnTo>
                  <a:close/>
                </a:path>
                <a:path w="321945" h="190500">
                  <a:moveTo>
                    <a:pt x="207264" y="76200"/>
                  </a:moveTo>
                  <a:lnTo>
                    <a:pt x="112014" y="76200"/>
                  </a:lnTo>
                  <a:lnTo>
                    <a:pt x="112014" y="114300"/>
                  </a:lnTo>
                  <a:lnTo>
                    <a:pt x="207264" y="114300"/>
                  </a:lnTo>
                  <a:lnTo>
                    <a:pt x="207264" y="76200"/>
                  </a:lnTo>
                  <a:close/>
                </a:path>
                <a:path w="321945" h="190500">
                  <a:moveTo>
                    <a:pt x="298704" y="76200"/>
                  </a:moveTo>
                  <a:lnTo>
                    <a:pt x="226314" y="76200"/>
                  </a:lnTo>
                  <a:lnTo>
                    <a:pt x="226314" y="114300"/>
                  </a:lnTo>
                  <a:lnTo>
                    <a:pt x="298704" y="114300"/>
                  </a:lnTo>
                  <a:lnTo>
                    <a:pt x="321564" y="95250"/>
                  </a:lnTo>
                  <a:lnTo>
                    <a:pt x="298704" y="76200"/>
                  </a:lnTo>
                  <a:close/>
                </a:path>
                <a:path w="321945" h="190500">
                  <a:moveTo>
                    <a:pt x="73914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73914" y="114300"/>
                  </a:lnTo>
                  <a:lnTo>
                    <a:pt x="73914" y="76200"/>
                  </a:lnTo>
                  <a:close/>
                </a:path>
              </a:pathLst>
            </a:custGeom>
            <a:solidFill>
              <a:srgbClr val="7EB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392417" y="4280154"/>
              <a:ext cx="1107440" cy="0"/>
            </a:xfrm>
            <a:custGeom>
              <a:avLst/>
              <a:gdLst/>
              <a:ahLst/>
              <a:cxnLst/>
              <a:rect l="l" t="t" r="r" b="b"/>
              <a:pathLst>
                <a:path w="1107440">
                  <a:moveTo>
                    <a:pt x="0" y="0"/>
                  </a:moveTo>
                  <a:lnTo>
                    <a:pt x="1107313" y="0"/>
                  </a:lnTo>
                </a:path>
              </a:pathLst>
            </a:custGeom>
            <a:ln w="38100">
              <a:solidFill>
                <a:srgbClr val="7EB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494650" y="5431536"/>
              <a:ext cx="381000" cy="190500"/>
            </a:xfrm>
            <a:custGeom>
              <a:avLst/>
              <a:gdLst/>
              <a:ahLst/>
              <a:cxnLst/>
              <a:rect l="l" t="t" r="r" b="b"/>
              <a:pathLst>
                <a:path w="381000" h="190500">
                  <a:moveTo>
                    <a:pt x="266700" y="0"/>
                  </a:moveTo>
                  <a:lnTo>
                    <a:pt x="266700" y="190500"/>
                  </a:lnTo>
                  <a:lnTo>
                    <a:pt x="358140" y="114300"/>
                  </a:lnTo>
                  <a:lnTo>
                    <a:pt x="285750" y="114300"/>
                  </a:lnTo>
                  <a:lnTo>
                    <a:pt x="285750" y="76200"/>
                  </a:lnTo>
                  <a:lnTo>
                    <a:pt x="358140" y="76200"/>
                  </a:lnTo>
                  <a:lnTo>
                    <a:pt x="266700" y="0"/>
                  </a:lnTo>
                  <a:close/>
                </a:path>
                <a:path w="381000" h="190500">
                  <a:moveTo>
                    <a:pt x="266700" y="76200"/>
                  </a:moveTo>
                  <a:lnTo>
                    <a:pt x="171450" y="76200"/>
                  </a:lnTo>
                  <a:lnTo>
                    <a:pt x="171450" y="114300"/>
                  </a:lnTo>
                  <a:lnTo>
                    <a:pt x="266700" y="114300"/>
                  </a:lnTo>
                  <a:lnTo>
                    <a:pt x="266700" y="76200"/>
                  </a:lnTo>
                  <a:close/>
                </a:path>
                <a:path w="381000" h="190500">
                  <a:moveTo>
                    <a:pt x="358140" y="76200"/>
                  </a:moveTo>
                  <a:lnTo>
                    <a:pt x="285750" y="76200"/>
                  </a:lnTo>
                  <a:lnTo>
                    <a:pt x="285750" y="114300"/>
                  </a:lnTo>
                  <a:lnTo>
                    <a:pt x="358140" y="114300"/>
                  </a:lnTo>
                  <a:lnTo>
                    <a:pt x="381000" y="95250"/>
                  </a:lnTo>
                  <a:lnTo>
                    <a:pt x="358140" y="76200"/>
                  </a:lnTo>
                  <a:close/>
                </a:path>
                <a:path w="381000" h="190500">
                  <a:moveTo>
                    <a:pt x="13335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133350" y="114300"/>
                  </a:lnTo>
                  <a:lnTo>
                    <a:pt x="133350" y="76200"/>
                  </a:lnTo>
                  <a:close/>
                </a:path>
              </a:pathLst>
            </a:custGeom>
            <a:solidFill>
              <a:srgbClr val="7EB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3" name="object 133"/>
          <p:cNvGrpSpPr/>
          <p:nvPr/>
        </p:nvGrpSpPr>
        <p:grpSpPr>
          <a:xfrm>
            <a:off x="2594610" y="1946148"/>
            <a:ext cx="1564640" cy="4630420"/>
            <a:chOff x="2594610" y="1946148"/>
            <a:chExt cx="1564640" cy="4630420"/>
          </a:xfrm>
        </p:grpSpPr>
        <p:sp>
          <p:nvSpPr>
            <p:cNvPr id="134" name="object 134"/>
            <p:cNvSpPr/>
            <p:nvPr/>
          </p:nvSpPr>
          <p:spPr>
            <a:xfrm>
              <a:off x="2865882" y="4168140"/>
              <a:ext cx="1293495" cy="190500"/>
            </a:xfrm>
            <a:custGeom>
              <a:avLst/>
              <a:gdLst/>
              <a:ahLst/>
              <a:cxnLst/>
              <a:rect l="l" t="t" r="r" b="b"/>
              <a:pathLst>
                <a:path w="1293495" h="190500">
                  <a:moveTo>
                    <a:pt x="1143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76200"/>
                  </a:lnTo>
                  <a:close/>
                </a:path>
                <a:path w="1293495" h="190500">
                  <a:moveTo>
                    <a:pt x="266700" y="76200"/>
                  </a:moveTo>
                  <a:lnTo>
                    <a:pt x="152400" y="76200"/>
                  </a:lnTo>
                  <a:lnTo>
                    <a:pt x="152400" y="114300"/>
                  </a:lnTo>
                  <a:lnTo>
                    <a:pt x="266700" y="114300"/>
                  </a:lnTo>
                  <a:lnTo>
                    <a:pt x="266700" y="76200"/>
                  </a:lnTo>
                  <a:close/>
                </a:path>
                <a:path w="1293495" h="190500">
                  <a:moveTo>
                    <a:pt x="419100" y="76200"/>
                  </a:moveTo>
                  <a:lnTo>
                    <a:pt x="304800" y="76200"/>
                  </a:lnTo>
                  <a:lnTo>
                    <a:pt x="304800" y="114300"/>
                  </a:lnTo>
                  <a:lnTo>
                    <a:pt x="419100" y="114300"/>
                  </a:lnTo>
                  <a:lnTo>
                    <a:pt x="419100" y="76200"/>
                  </a:lnTo>
                  <a:close/>
                </a:path>
                <a:path w="1293495" h="190500">
                  <a:moveTo>
                    <a:pt x="571500" y="76200"/>
                  </a:moveTo>
                  <a:lnTo>
                    <a:pt x="457200" y="76200"/>
                  </a:lnTo>
                  <a:lnTo>
                    <a:pt x="457200" y="114300"/>
                  </a:lnTo>
                  <a:lnTo>
                    <a:pt x="571500" y="114300"/>
                  </a:lnTo>
                  <a:lnTo>
                    <a:pt x="571500" y="76200"/>
                  </a:lnTo>
                  <a:close/>
                </a:path>
                <a:path w="1293495" h="190500">
                  <a:moveTo>
                    <a:pt x="723900" y="76200"/>
                  </a:moveTo>
                  <a:lnTo>
                    <a:pt x="609600" y="76200"/>
                  </a:lnTo>
                  <a:lnTo>
                    <a:pt x="609600" y="114300"/>
                  </a:lnTo>
                  <a:lnTo>
                    <a:pt x="723900" y="114300"/>
                  </a:lnTo>
                  <a:lnTo>
                    <a:pt x="723900" y="76200"/>
                  </a:lnTo>
                  <a:close/>
                </a:path>
                <a:path w="1293495" h="190500">
                  <a:moveTo>
                    <a:pt x="876300" y="76200"/>
                  </a:moveTo>
                  <a:lnTo>
                    <a:pt x="762000" y="76200"/>
                  </a:lnTo>
                  <a:lnTo>
                    <a:pt x="762000" y="114300"/>
                  </a:lnTo>
                  <a:lnTo>
                    <a:pt x="876300" y="114300"/>
                  </a:lnTo>
                  <a:lnTo>
                    <a:pt x="876300" y="76200"/>
                  </a:lnTo>
                  <a:close/>
                </a:path>
                <a:path w="1293495" h="190500">
                  <a:moveTo>
                    <a:pt x="1028700" y="76200"/>
                  </a:moveTo>
                  <a:lnTo>
                    <a:pt x="914400" y="76200"/>
                  </a:lnTo>
                  <a:lnTo>
                    <a:pt x="914400" y="114300"/>
                  </a:lnTo>
                  <a:lnTo>
                    <a:pt x="1028700" y="114300"/>
                  </a:lnTo>
                  <a:lnTo>
                    <a:pt x="1028700" y="76200"/>
                  </a:lnTo>
                  <a:close/>
                </a:path>
                <a:path w="1293495" h="190500">
                  <a:moveTo>
                    <a:pt x="1179068" y="0"/>
                  </a:moveTo>
                  <a:lnTo>
                    <a:pt x="1179068" y="190500"/>
                  </a:lnTo>
                  <a:lnTo>
                    <a:pt x="1270508" y="114300"/>
                  </a:lnTo>
                  <a:lnTo>
                    <a:pt x="1181100" y="114300"/>
                  </a:lnTo>
                  <a:lnTo>
                    <a:pt x="1181100" y="76200"/>
                  </a:lnTo>
                  <a:lnTo>
                    <a:pt x="1270508" y="76200"/>
                  </a:lnTo>
                  <a:lnTo>
                    <a:pt x="1179068" y="0"/>
                  </a:lnTo>
                  <a:close/>
                </a:path>
                <a:path w="1293495" h="190500">
                  <a:moveTo>
                    <a:pt x="1179068" y="76200"/>
                  </a:moveTo>
                  <a:lnTo>
                    <a:pt x="1066800" y="76200"/>
                  </a:lnTo>
                  <a:lnTo>
                    <a:pt x="1066800" y="114300"/>
                  </a:lnTo>
                  <a:lnTo>
                    <a:pt x="1179068" y="114300"/>
                  </a:lnTo>
                  <a:lnTo>
                    <a:pt x="1179068" y="76200"/>
                  </a:lnTo>
                  <a:close/>
                </a:path>
                <a:path w="1293495" h="190500">
                  <a:moveTo>
                    <a:pt x="1270508" y="76200"/>
                  </a:moveTo>
                  <a:lnTo>
                    <a:pt x="1181100" y="76200"/>
                  </a:lnTo>
                  <a:lnTo>
                    <a:pt x="1181100" y="114300"/>
                  </a:lnTo>
                  <a:lnTo>
                    <a:pt x="1270508" y="114300"/>
                  </a:lnTo>
                  <a:lnTo>
                    <a:pt x="1293368" y="95250"/>
                  </a:lnTo>
                  <a:lnTo>
                    <a:pt x="1270508" y="76200"/>
                  </a:lnTo>
                  <a:close/>
                </a:path>
              </a:pathLst>
            </a:custGeom>
            <a:solidFill>
              <a:srgbClr val="7EB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594610" y="1965198"/>
              <a:ext cx="271780" cy="4592320"/>
            </a:xfrm>
            <a:custGeom>
              <a:avLst/>
              <a:gdLst/>
              <a:ahLst/>
              <a:cxnLst/>
              <a:rect l="l" t="t" r="r" b="b"/>
              <a:pathLst>
                <a:path w="271780" h="4592320">
                  <a:moveTo>
                    <a:pt x="271271" y="7619"/>
                  </a:moveTo>
                  <a:lnTo>
                    <a:pt x="271271" y="4592269"/>
                  </a:lnTo>
                </a:path>
                <a:path w="271780" h="4592320">
                  <a:moveTo>
                    <a:pt x="256285" y="0"/>
                  </a:moveTo>
                  <a:lnTo>
                    <a:pt x="32003" y="0"/>
                  </a:lnTo>
                </a:path>
                <a:path w="271780" h="4592320">
                  <a:moveTo>
                    <a:pt x="271398" y="4591812"/>
                  </a:moveTo>
                  <a:lnTo>
                    <a:pt x="0" y="4591812"/>
                  </a:lnTo>
                </a:path>
              </a:pathLst>
            </a:custGeom>
            <a:ln w="38100">
              <a:solidFill>
                <a:srgbClr val="7EB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040128"/>
            <a:ext cx="7573645" cy="193675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94"/>
              </a:spcBef>
            </a:pPr>
            <a:r>
              <a:rPr sz="6600" spc="-105" dirty="0">
                <a:solidFill>
                  <a:srgbClr val="FFFFFF"/>
                </a:solidFill>
              </a:rPr>
              <a:t>Azure </a:t>
            </a:r>
            <a:r>
              <a:rPr sz="6600" spc="-75" dirty="0">
                <a:solidFill>
                  <a:srgbClr val="FFFFFF"/>
                </a:solidFill>
              </a:rPr>
              <a:t>Data Lake</a:t>
            </a:r>
            <a:r>
              <a:rPr sz="6600" spc="-480" dirty="0">
                <a:solidFill>
                  <a:srgbClr val="FFFFFF"/>
                </a:solidFill>
              </a:rPr>
              <a:t> </a:t>
            </a:r>
            <a:r>
              <a:rPr sz="6600" spc="-105" dirty="0">
                <a:solidFill>
                  <a:srgbClr val="FFFFFF"/>
                </a:solidFill>
              </a:rPr>
              <a:t>Store  </a:t>
            </a:r>
            <a:r>
              <a:rPr sz="6600" spc="-35" dirty="0">
                <a:solidFill>
                  <a:srgbClr val="50B346"/>
                </a:solidFill>
              </a:rPr>
              <a:t>Overview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9166859" y="4349496"/>
            <a:ext cx="3025140" cy="2508885"/>
            <a:chOff x="9166859" y="4349496"/>
            <a:chExt cx="3025140" cy="2508885"/>
          </a:xfrm>
        </p:grpSpPr>
        <p:sp>
          <p:nvSpPr>
            <p:cNvPr id="4" name="object 4"/>
            <p:cNvSpPr/>
            <p:nvPr/>
          </p:nvSpPr>
          <p:spPr>
            <a:xfrm>
              <a:off x="9253728" y="5693410"/>
              <a:ext cx="2938780" cy="1164590"/>
            </a:xfrm>
            <a:custGeom>
              <a:avLst/>
              <a:gdLst/>
              <a:ahLst/>
              <a:cxnLst/>
              <a:rect l="l" t="t" r="r" b="b"/>
              <a:pathLst>
                <a:path w="2938779" h="1164590">
                  <a:moveTo>
                    <a:pt x="954024" y="0"/>
                  </a:moveTo>
                  <a:lnTo>
                    <a:pt x="625729" y="0"/>
                  </a:lnTo>
                  <a:lnTo>
                    <a:pt x="625729" y="157480"/>
                  </a:lnTo>
                  <a:lnTo>
                    <a:pt x="0" y="157480"/>
                  </a:lnTo>
                  <a:lnTo>
                    <a:pt x="0" y="189230"/>
                  </a:lnTo>
                  <a:lnTo>
                    <a:pt x="48895" y="189230"/>
                  </a:lnTo>
                  <a:lnTo>
                    <a:pt x="48895" y="1164590"/>
                  </a:lnTo>
                  <a:lnTo>
                    <a:pt x="954024" y="1164590"/>
                  </a:lnTo>
                  <a:lnTo>
                    <a:pt x="954024" y="189230"/>
                  </a:lnTo>
                  <a:lnTo>
                    <a:pt x="954024" y="157480"/>
                  </a:lnTo>
                  <a:lnTo>
                    <a:pt x="954024" y="0"/>
                  </a:lnTo>
                  <a:close/>
                </a:path>
                <a:path w="2938779" h="1164590">
                  <a:moveTo>
                    <a:pt x="2782062" y="262382"/>
                  </a:moveTo>
                  <a:lnTo>
                    <a:pt x="2397887" y="262382"/>
                  </a:lnTo>
                  <a:lnTo>
                    <a:pt x="2397887" y="416242"/>
                  </a:lnTo>
                  <a:lnTo>
                    <a:pt x="2782062" y="416242"/>
                  </a:lnTo>
                  <a:lnTo>
                    <a:pt x="2782062" y="262382"/>
                  </a:lnTo>
                  <a:close/>
                </a:path>
                <a:path w="2938779" h="1164590">
                  <a:moveTo>
                    <a:pt x="2938272" y="416560"/>
                  </a:moveTo>
                  <a:lnTo>
                    <a:pt x="1943100" y="416560"/>
                  </a:lnTo>
                  <a:lnTo>
                    <a:pt x="1943100" y="454660"/>
                  </a:lnTo>
                  <a:lnTo>
                    <a:pt x="1943100" y="1164590"/>
                  </a:lnTo>
                  <a:lnTo>
                    <a:pt x="2938272" y="1164590"/>
                  </a:lnTo>
                  <a:lnTo>
                    <a:pt x="2938272" y="454660"/>
                  </a:lnTo>
                  <a:lnTo>
                    <a:pt x="2938272" y="41656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07751" y="5625084"/>
              <a:ext cx="989330" cy="1233170"/>
            </a:xfrm>
            <a:custGeom>
              <a:avLst/>
              <a:gdLst/>
              <a:ahLst/>
              <a:cxnLst/>
              <a:rect l="l" t="t" r="r" b="b"/>
              <a:pathLst>
                <a:path w="989329" h="1233170">
                  <a:moveTo>
                    <a:pt x="989076" y="0"/>
                  </a:moveTo>
                  <a:lnTo>
                    <a:pt x="0" y="0"/>
                  </a:lnTo>
                  <a:lnTo>
                    <a:pt x="0" y="1232915"/>
                  </a:lnTo>
                  <a:lnTo>
                    <a:pt x="989076" y="1232915"/>
                  </a:lnTo>
                  <a:lnTo>
                    <a:pt x="989076" y="0"/>
                  </a:lnTo>
                  <a:close/>
                </a:path>
              </a:pathLst>
            </a:custGeom>
            <a:solidFill>
              <a:srgbClr val="9B4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58984" y="5585460"/>
              <a:ext cx="1087120" cy="1272540"/>
            </a:xfrm>
            <a:custGeom>
              <a:avLst/>
              <a:gdLst/>
              <a:ahLst/>
              <a:cxnLst/>
              <a:rect l="l" t="t" r="r" b="b"/>
              <a:pathLst>
                <a:path w="1087120" h="1272540">
                  <a:moveTo>
                    <a:pt x="496824" y="1024128"/>
                  </a:moveTo>
                  <a:lnTo>
                    <a:pt x="367284" y="1024128"/>
                  </a:lnTo>
                  <a:lnTo>
                    <a:pt x="367284" y="1272540"/>
                  </a:lnTo>
                  <a:lnTo>
                    <a:pt x="496824" y="1272540"/>
                  </a:lnTo>
                  <a:lnTo>
                    <a:pt x="496824" y="1024128"/>
                  </a:lnTo>
                  <a:close/>
                </a:path>
                <a:path w="1087120" h="1272540">
                  <a:moveTo>
                    <a:pt x="720852" y="1024128"/>
                  </a:moveTo>
                  <a:lnTo>
                    <a:pt x="588264" y="1024128"/>
                  </a:lnTo>
                  <a:lnTo>
                    <a:pt x="588264" y="1272540"/>
                  </a:lnTo>
                  <a:lnTo>
                    <a:pt x="720852" y="1272540"/>
                  </a:lnTo>
                  <a:lnTo>
                    <a:pt x="720852" y="1024128"/>
                  </a:lnTo>
                  <a:close/>
                </a:path>
                <a:path w="1087120" h="1272540">
                  <a:moveTo>
                    <a:pt x="940308" y="810768"/>
                  </a:moveTo>
                  <a:lnTo>
                    <a:pt x="143256" y="810768"/>
                  </a:lnTo>
                  <a:lnTo>
                    <a:pt x="143256" y="943356"/>
                  </a:lnTo>
                  <a:lnTo>
                    <a:pt x="940308" y="943356"/>
                  </a:lnTo>
                  <a:lnTo>
                    <a:pt x="940308" y="810768"/>
                  </a:lnTo>
                  <a:close/>
                </a:path>
                <a:path w="1087120" h="1272540">
                  <a:moveTo>
                    <a:pt x="940308" y="591312"/>
                  </a:moveTo>
                  <a:lnTo>
                    <a:pt x="143256" y="591312"/>
                  </a:lnTo>
                  <a:lnTo>
                    <a:pt x="143256" y="720852"/>
                  </a:lnTo>
                  <a:lnTo>
                    <a:pt x="940308" y="720852"/>
                  </a:lnTo>
                  <a:lnTo>
                    <a:pt x="940308" y="591312"/>
                  </a:lnTo>
                  <a:close/>
                </a:path>
                <a:path w="1087120" h="1272540">
                  <a:moveTo>
                    <a:pt x="940308" y="370332"/>
                  </a:moveTo>
                  <a:lnTo>
                    <a:pt x="143256" y="370332"/>
                  </a:lnTo>
                  <a:lnTo>
                    <a:pt x="143256" y="499872"/>
                  </a:lnTo>
                  <a:lnTo>
                    <a:pt x="940308" y="499872"/>
                  </a:lnTo>
                  <a:lnTo>
                    <a:pt x="940308" y="370332"/>
                  </a:lnTo>
                  <a:close/>
                </a:path>
                <a:path w="1087120" h="1272540">
                  <a:moveTo>
                    <a:pt x="940308" y="150876"/>
                  </a:moveTo>
                  <a:lnTo>
                    <a:pt x="143256" y="150876"/>
                  </a:lnTo>
                  <a:lnTo>
                    <a:pt x="143256" y="280416"/>
                  </a:lnTo>
                  <a:lnTo>
                    <a:pt x="940308" y="280416"/>
                  </a:lnTo>
                  <a:lnTo>
                    <a:pt x="940308" y="150876"/>
                  </a:lnTo>
                  <a:close/>
                </a:path>
                <a:path w="1087120" h="1272540">
                  <a:moveTo>
                    <a:pt x="1086612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086612" y="39624"/>
                  </a:lnTo>
                  <a:lnTo>
                    <a:pt x="1086612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55807" y="5436108"/>
              <a:ext cx="381000" cy="149860"/>
            </a:xfrm>
            <a:custGeom>
              <a:avLst/>
              <a:gdLst/>
              <a:ahLst/>
              <a:cxnLst/>
              <a:rect l="l" t="t" r="r" b="b"/>
              <a:pathLst>
                <a:path w="381000" h="149860">
                  <a:moveTo>
                    <a:pt x="381000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381000" y="149352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40012" y="5279136"/>
              <a:ext cx="916305" cy="281940"/>
            </a:xfrm>
            <a:custGeom>
              <a:avLst/>
              <a:gdLst/>
              <a:ahLst/>
              <a:cxnLst/>
              <a:rect l="l" t="t" r="r" b="b"/>
              <a:pathLst>
                <a:path w="916304" h="281939">
                  <a:moveTo>
                    <a:pt x="608063" y="0"/>
                  </a:moveTo>
                  <a:lnTo>
                    <a:pt x="0" y="0"/>
                  </a:lnTo>
                  <a:lnTo>
                    <a:pt x="0" y="281940"/>
                  </a:lnTo>
                  <a:lnTo>
                    <a:pt x="608063" y="281940"/>
                  </a:lnTo>
                  <a:lnTo>
                    <a:pt x="608063" y="0"/>
                  </a:lnTo>
                  <a:close/>
                </a:path>
                <a:path w="916304" h="281939">
                  <a:moveTo>
                    <a:pt x="915924" y="0"/>
                  </a:moveTo>
                  <a:lnTo>
                    <a:pt x="720852" y="0"/>
                  </a:lnTo>
                  <a:lnTo>
                    <a:pt x="720852" y="281940"/>
                  </a:lnTo>
                  <a:lnTo>
                    <a:pt x="915924" y="281940"/>
                  </a:lnTo>
                  <a:lnTo>
                    <a:pt x="915924" y="0"/>
                  </a:lnTo>
                  <a:close/>
                </a:path>
              </a:pathLst>
            </a:custGeom>
            <a:solidFill>
              <a:srgbClr val="9B4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96499" y="4349496"/>
              <a:ext cx="2062480" cy="2057400"/>
            </a:xfrm>
            <a:custGeom>
              <a:avLst/>
              <a:gdLst/>
              <a:ahLst/>
              <a:cxnLst/>
              <a:rect l="l" t="t" r="r" b="b"/>
              <a:pathLst>
                <a:path w="2062479" h="2057400">
                  <a:moveTo>
                    <a:pt x="1030985" y="0"/>
                  </a:moveTo>
                  <a:lnTo>
                    <a:pt x="982457" y="1119"/>
                  </a:lnTo>
                  <a:lnTo>
                    <a:pt x="934505" y="4445"/>
                  </a:lnTo>
                  <a:lnTo>
                    <a:pt x="887180" y="9927"/>
                  </a:lnTo>
                  <a:lnTo>
                    <a:pt x="840531" y="17517"/>
                  </a:lnTo>
                  <a:lnTo>
                    <a:pt x="794608" y="27165"/>
                  </a:lnTo>
                  <a:lnTo>
                    <a:pt x="749460" y="38821"/>
                  </a:lnTo>
                  <a:lnTo>
                    <a:pt x="705136" y="52437"/>
                  </a:lnTo>
                  <a:lnTo>
                    <a:pt x="661687" y="67963"/>
                  </a:lnTo>
                  <a:lnTo>
                    <a:pt x="619161" y="85349"/>
                  </a:lnTo>
                  <a:lnTo>
                    <a:pt x="577609" y="104547"/>
                  </a:lnTo>
                  <a:lnTo>
                    <a:pt x="537079" y="125506"/>
                  </a:lnTo>
                  <a:lnTo>
                    <a:pt x="497622" y="148178"/>
                  </a:lnTo>
                  <a:lnTo>
                    <a:pt x="459287" y="172512"/>
                  </a:lnTo>
                  <a:lnTo>
                    <a:pt x="422123" y="198461"/>
                  </a:lnTo>
                  <a:lnTo>
                    <a:pt x="386180" y="225974"/>
                  </a:lnTo>
                  <a:lnTo>
                    <a:pt x="351508" y="255001"/>
                  </a:lnTo>
                  <a:lnTo>
                    <a:pt x="318155" y="285494"/>
                  </a:lnTo>
                  <a:lnTo>
                    <a:pt x="286172" y="317404"/>
                  </a:lnTo>
                  <a:lnTo>
                    <a:pt x="255609" y="350680"/>
                  </a:lnTo>
                  <a:lnTo>
                    <a:pt x="226513" y="385274"/>
                  </a:lnTo>
                  <a:lnTo>
                    <a:pt x="198936" y="421136"/>
                  </a:lnTo>
                  <a:lnTo>
                    <a:pt x="172927" y="458216"/>
                  </a:lnTo>
                  <a:lnTo>
                    <a:pt x="148535" y="496466"/>
                  </a:lnTo>
                  <a:lnTo>
                    <a:pt x="125809" y="535836"/>
                  </a:lnTo>
                  <a:lnTo>
                    <a:pt x="104800" y="576276"/>
                  </a:lnTo>
                  <a:lnTo>
                    <a:pt x="85557" y="617737"/>
                  </a:lnTo>
                  <a:lnTo>
                    <a:pt x="68129" y="660171"/>
                  </a:lnTo>
                  <a:lnTo>
                    <a:pt x="52565" y="703527"/>
                  </a:lnTo>
                  <a:lnTo>
                    <a:pt x="38916" y="747756"/>
                  </a:lnTo>
                  <a:lnTo>
                    <a:pt x="27232" y="792808"/>
                  </a:lnTo>
                  <a:lnTo>
                    <a:pt x="17560" y="838635"/>
                  </a:lnTo>
                  <a:lnTo>
                    <a:pt x="9952" y="885187"/>
                  </a:lnTo>
                  <a:lnTo>
                    <a:pt x="4456" y="932415"/>
                  </a:lnTo>
                  <a:lnTo>
                    <a:pt x="1122" y="980269"/>
                  </a:lnTo>
                  <a:lnTo>
                    <a:pt x="0" y="1028699"/>
                  </a:lnTo>
                  <a:lnTo>
                    <a:pt x="1122" y="1077125"/>
                  </a:lnTo>
                  <a:lnTo>
                    <a:pt x="4456" y="1124974"/>
                  </a:lnTo>
                  <a:lnTo>
                    <a:pt x="9952" y="1172198"/>
                  </a:lnTo>
                  <a:lnTo>
                    <a:pt x="17560" y="1218747"/>
                  </a:lnTo>
                  <a:lnTo>
                    <a:pt x="27232" y="1264571"/>
                  </a:lnTo>
                  <a:lnTo>
                    <a:pt x="38916" y="1309621"/>
                  </a:lnTo>
                  <a:lnTo>
                    <a:pt x="52565" y="1353848"/>
                  </a:lnTo>
                  <a:lnTo>
                    <a:pt x="68129" y="1397202"/>
                  </a:lnTo>
                  <a:lnTo>
                    <a:pt x="85557" y="1439635"/>
                  </a:lnTo>
                  <a:lnTo>
                    <a:pt x="104800" y="1481095"/>
                  </a:lnTo>
                  <a:lnTo>
                    <a:pt x="125809" y="1521535"/>
                  </a:lnTo>
                  <a:lnTo>
                    <a:pt x="148535" y="1560905"/>
                  </a:lnTo>
                  <a:lnTo>
                    <a:pt x="172927" y="1599155"/>
                  </a:lnTo>
                  <a:lnTo>
                    <a:pt x="198936" y="1636236"/>
                  </a:lnTo>
                  <a:lnTo>
                    <a:pt x="226513" y="1672099"/>
                  </a:lnTo>
                  <a:lnTo>
                    <a:pt x="255609" y="1706693"/>
                  </a:lnTo>
                  <a:lnTo>
                    <a:pt x="286172" y="1739971"/>
                  </a:lnTo>
                  <a:lnTo>
                    <a:pt x="318155" y="1771881"/>
                  </a:lnTo>
                  <a:lnTo>
                    <a:pt x="351508" y="1802376"/>
                  </a:lnTo>
                  <a:lnTo>
                    <a:pt x="386180" y="1831405"/>
                  </a:lnTo>
                  <a:lnTo>
                    <a:pt x="422123" y="1858920"/>
                  </a:lnTo>
                  <a:lnTo>
                    <a:pt x="459287" y="1884870"/>
                  </a:lnTo>
                  <a:lnTo>
                    <a:pt x="497622" y="1909207"/>
                  </a:lnTo>
                  <a:lnTo>
                    <a:pt x="537079" y="1931880"/>
                  </a:lnTo>
                  <a:lnTo>
                    <a:pt x="577609" y="1952841"/>
                  </a:lnTo>
                  <a:lnTo>
                    <a:pt x="619161" y="1972040"/>
                  </a:lnTo>
                  <a:lnTo>
                    <a:pt x="661687" y="1989428"/>
                  </a:lnTo>
                  <a:lnTo>
                    <a:pt x="705136" y="2004956"/>
                  </a:lnTo>
                  <a:lnTo>
                    <a:pt x="749460" y="2018573"/>
                  </a:lnTo>
                  <a:lnTo>
                    <a:pt x="794608" y="2030231"/>
                  </a:lnTo>
                  <a:lnTo>
                    <a:pt x="840531" y="2039880"/>
                  </a:lnTo>
                  <a:lnTo>
                    <a:pt x="887180" y="2047471"/>
                  </a:lnTo>
                  <a:lnTo>
                    <a:pt x="934505" y="2052954"/>
                  </a:lnTo>
                  <a:lnTo>
                    <a:pt x="982457" y="2056280"/>
                  </a:lnTo>
                  <a:lnTo>
                    <a:pt x="1030985" y="2057399"/>
                  </a:lnTo>
                  <a:lnTo>
                    <a:pt x="1079514" y="2056280"/>
                  </a:lnTo>
                  <a:lnTo>
                    <a:pt x="1127466" y="2052954"/>
                  </a:lnTo>
                  <a:lnTo>
                    <a:pt x="1174791" y="2047471"/>
                  </a:lnTo>
                  <a:lnTo>
                    <a:pt x="1221440" y="2039880"/>
                  </a:lnTo>
                  <a:lnTo>
                    <a:pt x="1267363" y="2030231"/>
                  </a:lnTo>
                  <a:lnTo>
                    <a:pt x="1312511" y="2018573"/>
                  </a:lnTo>
                  <a:lnTo>
                    <a:pt x="1356835" y="2004956"/>
                  </a:lnTo>
                  <a:lnTo>
                    <a:pt x="1400284" y="1989428"/>
                  </a:lnTo>
                  <a:lnTo>
                    <a:pt x="1442810" y="1972040"/>
                  </a:lnTo>
                  <a:lnTo>
                    <a:pt x="1484362" y="1952841"/>
                  </a:lnTo>
                  <a:lnTo>
                    <a:pt x="1524892" y="1931880"/>
                  </a:lnTo>
                  <a:lnTo>
                    <a:pt x="1564349" y="1909207"/>
                  </a:lnTo>
                  <a:lnTo>
                    <a:pt x="1602684" y="1884870"/>
                  </a:lnTo>
                  <a:lnTo>
                    <a:pt x="1639848" y="1858920"/>
                  </a:lnTo>
                  <a:lnTo>
                    <a:pt x="1675791" y="1831405"/>
                  </a:lnTo>
                  <a:lnTo>
                    <a:pt x="1710463" y="1802376"/>
                  </a:lnTo>
                  <a:lnTo>
                    <a:pt x="1743816" y="1771881"/>
                  </a:lnTo>
                  <a:lnTo>
                    <a:pt x="1775799" y="1739971"/>
                  </a:lnTo>
                  <a:lnTo>
                    <a:pt x="1806362" y="1706693"/>
                  </a:lnTo>
                  <a:lnTo>
                    <a:pt x="1835458" y="1672099"/>
                  </a:lnTo>
                  <a:lnTo>
                    <a:pt x="1863035" y="1636236"/>
                  </a:lnTo>
                  <a:lnTo>
                    <a:pt x="1889044" y="1599155"/>
                  </a:lnTo>
                  <a:lnTo>
                    <a:pt x="1913436" y="1560905"/>
                  </a:lnTo>
                  <a:lnTo>
                    <a:pt x="1936162" y="1521535"/>
                  </a:lnTo>
                  <a:lnTo>
                    <a:pt x="1957171" y="1481095"/>
                  </a:lnTo>
                  <a:lnTo>
                    <a:pt x="1976414" y="1439635"/>
                  </a:lnTo>
                  <a:lnTo>
                    <a:pt x="1993842" y="1397202"/>
                  </a:lnTo>
                  <a:lnTo>
                    <a:pt x="2009406" y="1353848"/>
                  </a:lnTo>
                  <a:lnTo>
                    <a:pt x="2023055" y="1309621"/>
                  </a:lnTo>
                  <a:lnTo>
                    <a:pt x="2034739" y="1264571"/>
                  </a:lnTo>
                  <a:lnTo>
                    <a:pt x="2044411" y="1218747"/>
                  </a:lnTo>
                  <a:lnTo>
                    <a:pt x="2052019" y="1172198"/>
                  </a:lnTo>
                  <a:lnTo>
                    <a:pt x="2057515" y="1124974"/>
                  </a:lnTo>
                  <a:lnTo>
                    <a:pt x="2060849" y="1077125"/>
                  </a:lnTo>
                  <a:lnTo>
                    <a:pt x="2061972" y="1028699"/>
                  </a:lnTo>
                  <a:lnTo>
                    <a:pt x="2060849" y="980269"/>
                  </a:lnTo>
                  <a:lnTo>
                    <a:pt x="2057515" y="932415"/>
                  </a:lnTo>
                  <a:lnTo>
                    <a:pt x="2052019" y="885187"/>
                  </a:lnTo>
                  <a:lnTo>
                    <a:pt x="2044411" y="838635"/>
                  </a:lnTo>
                  <a:lnTo>
                    <a:pt x="2034739" y="792808"/>
                  </a:lnTo>
                  <a:lnTo>
                    <a:pt x="2023055" y="747756"/>
                  </a:lnTo>
                  <a:lnTo>
                    <a:pt x="2009406" y="703527"/>
                  </a:lnTo>
                  <a:lnTo>
                    <a:pt x="1993842" y="660171"/>
                  </a:lnTo>
                  <a:lnTo>
                    <a:pt x="1976414" y="617737"/>
                  </a:lnTo>
                  <a:lnTo>
                    <a:pt x="1957171" y="576276"/>
                  </a:lnTo>
                  <a:lnTo>
                    <a:pt x="1936162" y="535836"/>
                  </a:lnTo>
                  <a:lnTo>
                    <a:pt x="1913436" y="496466"/>
                  </a:lnTo>
                  <a:lnTo>
                    <a:pt x="1889044" y="458216"/>
                  </a:lnTo>
                  <a:lnTo>
                    <a:pt x="1863035" y="421136"/>
                  </a:lnTo>
                  <a:lnTo>
                    <a:pt x="1835458" y="385274"/>
                  </a:lnTo>
                  <a:lnTo>
                    <a:pt x="1806362" y="350680"/>
                  </a:lnTo>
                  <a:lnTo>
                    <a:pt x="1775799" y="317404"/>
                  </a:lnTo>
                  <a:lnTo>
                    <a:pt x="1743816" y="285494"/>
                  </a:lnTo>
                  <a:lnTo>
                    <a:pt x="1710463" y="255001"/>
                  </a:lnTo>
                  <a:lnTo>
                    <a:pt x="1675791" y="225974"/>
                  </a:lnTo>
                  <a:lnTo>
                    <a:pt x="1639848" y="198461"/>
                  </a:lnTo>
                  <a:lnTo>
                    <a:pt x="1602684" y="172512"/>
                  </a:lnTo>
                  <a:lnTo>
                    <a:pt x="1564349" y="148178"/>
                  </a:lnTo>
                  <a:lnTo>
                    <a:pt x="1524892" y="125506"/>
                  </a:lnTo>
                  <a:lnTo>
                    <a:pt x="1484362" y="104547"/>
                  </a:lnTo>
                  <a:lnTo>
                    <a:pt x="1442810" y="85349"/>
                  </a:lnTo>
                  <a:lnTo>
                    <a:pt x="1400284" y="67963"/>
                  </a:lnTo>
                  <a:lnTo>
                    <a:pt x="1356835" y="52437"/>
                  </a:lnTo>
                  <a:lnTo>
                    <a:pt x="1312511" y="38821"/>
                  </a:lnTo>
                  <a:lnTo>
                    <a:pt x="1267363" y="27165"/>
                  </a:lnTo>
                  <a:lnTo>
                    <a:pt x="1221440" y="17517"/>
                  </a:lnTo>
                  <a:lnTo>
                    <a:pt x="1174791" y="9927"/>
                  </a:lnTo>
                  <a:lnTo>
                    <a:pt x="1127466" y="4445"/>
                  </a:lnTo>
                  <a:lnTo>
                    <a:pt x="1079514" y="1119"/>
                  </a:lnTo>
                  <a:lnTo>
                    <a:pt x="10309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94035" y="4447032"/>
              <a:ext cx="1866900" cy="1862455"/>
            </a:xfrm>
            <a:custGeom>
              <a:avLst/>
              <a:gdLst/>
              <a:ahLst/>
              <a:cxnLst/>
              <a:rect l="l" t="t" r="r" b="b"/>
              <a:pathLst>
                <a:path w="1866900" h="1862454">
                  <a:moveTo>
                    <a:pt x="933450" y="0"/>
                  </a:moveTo>
                  <a:lnTo>
                    <a:pt x="885418" y="1211"/>
                  </a:lnTo>
                  <a:lnTo>
                    <a:pt x="838016" y="4807"/>
                  </a:lnTo>
                  <a:lnTo>
                    <a:pt x="791303" y="10730"/>
                  </a:lnTo>
                  <a:lnTo>
                    <a:pt x="745337" y="18919"/>
                  </a:lnTo>
                  <a:lnTo>
                    <a:pt x="700178" y="29318"/>
                  </a:lnTo>
                  <a:lnTo>
                    <a:pt x="655884" y="41867"/>
                  </a:lnTo>
                  <a:lnTo>
                    <a:pt x="612513" y="56507"/>
                  </a:lnTo>
                  <a:lnTo>
                    <a:pt x="570124" y="73181"/>
                  </a:lnTo>
                  <a:lnTo>
                    <a:pt x="528777" y="91830"/>
                  </a:lnTo>
                  <a:lnTo>
                    <a:pt x="488528" y="112395"/>
                  </a:lnTo>
                  <a:lnTo>
                    <a:pt x="449438" y="134818"/>
                  </a:lnTo>
                  <a:lnTo>
                    <a:pt x="411565" y="159039"/>
                  </a:lnTo>
                  <a:lnTo>
                    <a:pt x="374967" y="185002"/>
                  </a:lnTo>
                  <a:lnTo>
                    <a:pt x="339704" y="212647"/>
                  </a:lnTo>
                  <a:lnTo>
                    <a:pt x="305834" y="241915"/>
                  </a:lnTo>
                  <a:lnTo>
                    <a:pt x="273415" y="272748"/>
                  </a:lnTo>
                  <a:lnTo>
                    <a:pt x="242506" y="305088"/>
                  </a:lnTo>
                  <a:lnTo>
                    <a:pt x="213166" y="338875"/>
                  </a:lnTo>
                  <a:lnTo>
                    <a:pt x="185454" y="374052"/>
                  </a:lnTo>
                  <a:lnTo>
                    <a:pt x="159428" y="410560"/>
                  </a:lnTo>
                  <a:lnTo>
                    <a:pt x="135147" y="448341"/>
                  </a:lnTo>
                  <a:lnTo>
                    <a:pt x="112669" y="487335"/>
                  </a:lnTo>
                  <a:lnTo>
                    <a:pt x="92054" y="527485"/>
                  </a:lnTo>
                  <a:lnTo>
                    <a:pt x="73360" y="568731"/>
                  </a:lnTo>
                  <a:lnTo>
                    <a:pt x="56645" y="611016"/>
                  </a:lnTo>
                  <a:lnTo>
                    <a:pt x="41969" y="654280"/>
                  </a:lnTo>
                  <a:lnTo>
                    <a:pt x="29389" y="698466"/>
                  </a:lnTo>
                  <a:lnTo>
                    <a:pt x="18965" y="743514"/>
                  </a:lnTo>
                  <a:lnTo>
                    <a:pt x="10756" y="789367"/>
                  </a:lnTo>
                  <a:lnTo>
                    <a:pt x="4819" y="835965"/>
                  </a:lnTo>
                  <a:lnTo>
                    <a:pt x="1214" y="883250"/>
                  </a:lnTo>
                  <a:lnTo>
                    <a:pt x="0" y="931164"/>
                  </a:lnTo>
                  <a:lnTo>
                    <a:pt x="1214" y="979080"/>
                  </a:lnTo>
                  <a:lnTo>
                    <a:pt x="4819" y="1026369"/>
                  </a:lnTo>
                  <a:lnTo>
                    <a:pt x="10756" y="1072969"/>
                  </a:lnTo>
                  <a:lnTo>
                    <a:pt x="18965" y="1118824"/>
                  </a:lnTo>
                  <a:lnTo>
                    <a:pt x="29389" y="1163874"/>
                  </a:lnTo>
                  <a:lnTo>
                    <a:pt x="41969" y="1208061"/>
                  </a:lnTo>
                  <a:lnTo>
                    <a:pt x="56645" y="1251326"/>
                  </a:lnTo>
                  <a:lnTo>
                    <a:pt x="73360" y="1293612"/>
                  </a:lnTo>
                  <a:lnTo>
                    <a:pt x="92054" y="1334859"/>
                  </a:lnTo>
                  <a:lnTo>
                    <a:pt x="112669" y="1375009"/>
                  </a:lnTo>
                  <a:lnTo>
                    <a:pt x="135147" y="1414003"/>
                  </a:lnTo>
                  <a:lnTo>
                    <a:pt x="159428" y="1451783"/>
                  </a:lnTo>
                  <a:lnTo>
                    <a:pt x="185454" y="1488291"/>
                  </a:lnTo>
                  <a:lnTo>
                    <a:pt x="213166" y="1523468"/>
                  </a:lnTo>
                  <a:lnTo>
                    <a:pt x="242506" y="1557255"/>
                  </a:lnTo>
                  <a:lnTo>
                    <a:pt x="273415" y="1589593"/>
                  </a:lnTo>
                  <a:lnTo>
                    <a:pt x="305834" y="1620426"/>
                  </a:lnTo>
                  <a:lnTo>
                    <a:pt x="339704" y="1649693"/>
                  </a:lnTo>
                  <a:lnTo>
                    <a:pt x="374967" y="1677336"/>
                  </a:lnTo>
                  <a:lnTo>
                    <a:pt x="411565" y="1703298"/>
                  </a:lnTo>
                  <a:lnTo>
                    <a:pt x="449438" y="1727518"/>
                  </a:lnTo>
                  <a:lnTo>
                    <a:pt x="488528" y="1749940"/>
                  </a:lnTo>
                  <a:lnTo>
                    <a:pt x="528777" y="1770503"/>
                  </a:lnTo>
                  <a:lnTo>
                    <a:pt x="570124" y="1789151"/>
                  </a:lnTo>
                  <a:lnTo>
                    <a:pt x="612513" y="1805824"/>
                  </a:lnTo>
                  <a:lnTo>
                    <a:pt x="655884" y="1820464"/>
                  </a:lnTo>
                  <a:lnTo>
                    <a:pt x="700178" y="1833012"/>
                  </a:lnTo>
                  <a:lnTo>
                    <a:pt x="745337" y="1843409"/>
                  </a:lnTo>
                  <a:lnTo>
                    <a:pt x="791303" y="1851598"/>
                  </a:lnTo>
                  <a:lnTo>
                    <a:pt x="838016" y="1857520"/>
                  </a:lnTo>
                  <a:lnTo>
                    <a:pt x="885418" y="1861116"/>
                  </a:lnTo>
                  <a:lnTo>
                    <a:pt x="933450" y="1862328"/>
                  </a:lnTo>
                  <a:lnTo>
                    <a:pt x="981481" y="1861116"/>
                  </a:lnTo>
                  <a:lnTo>
                    <a:pt x="1028883" y="1857520"/>
                  </a:lnTo>
                  <a:lnTo>
                    <a:pt x="1075596" y="1851598"/>
                  </a:lnTo>
                  <a:lnTo>
                    <a:pt x="1121562" y="1843409"/>
                  </a:lnTo>
                  <a:lnTo>
                    <a:pt x="1166721" y="1833012"/>
                  </a:lnTo>
                  <a:lnTo>
                    <a:pt x="1211015" y="1820464"/>
                  </a:lnTo>
                  <a:lnTo>
                    <a:pt x="1254386" y="1805824"/>
                  </a:lnTo>
                  <a:lnTo>
                    <a:pt x="1296775" y="1789151"/>
                  </a:lnTo>
                  <a:lnTo>
                    <a:pt x="1338122" y="1770503"/>
                  </a:lnTo>
                  <a:lnTo>
                    <a:pt x="1378371" y="1749940"/>
                  </a:lnTo>
                  <a:lnTo>
                    <a:pt x="1417461" y="1727518"/>
                  </a:lnTo>
                  <a:lnTo>
                    <a:pt x="1455334" y="1703298"/>
                  </a:lnTo>
                  <a:lnTo>
                    <a:pt x="1491932" y="1677336"/>
                  </a:lnTo>
                  <a:lnTo>
                    <a:pt x="1527195" y="1649693"/>
                  </a:lnTo>
                  <a:lnTo>
                    <a:pt x="1561065" y="1620426"/>
                  </a:lnTo>
                  <a:lnTo>
                    <a:pt x="1593484" y="1589593"/>
                  </a:lnTo>
                  <a:lnTo>
                    <a:pt x="1624393" y="1557255"/>
                  </a:lnTo>
                  <a:lnTo>
                    <a:pt x="1653733" y="1523468"/>
                  </a:lnTo>
                  <a:lnTo>
                    <a:pt x="1681445" y="1488291"/>
                  </a:lnTo>
                  <a:lnTo>
                    <a:pt x="1707471" y="1451783"/>
                  </a:lnTo>
                  <a:lnTo>
                    <a:pt x="1731752" y="1414003"/>
                  </a:lnTo>
                  <a:lnTo>
                    <a:pt x="1754230" y="1375009"/>
                  </a:lnTo>
                  <a:lnTo>
                    <a:pt x="1774845" y="1334859"/>
                  </a:lnTo>
                  <a:lnTo>
                    <a:pt x="1793539" y="1293612"/>
                  </a:lnTo>
                  <a:lnTo>
                    <a:pt x="1810254" y="1251326"/>
                  </a:lnTo>
                  <a:lnTo>
                    <a:pt x="1824930" y="1208061"/>
                  </a:lnTo>
                  <a:lnTo>
                    <a:pt x="1837510" y="1163874"/>
                  </a:lnTo>
                  <a:lnTo>
                    <a:pt x="1847934" y="1118824"/>
                  </a:lnTo>
                  <a:lnTo>
                    <a:pt x="1856143" y="1072969"/>
                  </a:lnTo>
                  <a:lnTo>
                    <a:pt x="1862080" y="1026369"/>
                  </a:lnTo>
                  <a:lnTo>
                    <a:pt x="1865685" y="979080"/>
                  </a:lnTo>
                  <a:lnTo>
                    <a:pt x="1866900" y="931164"/>
                  </a:lnTo>
                  <a:lnTo>
                    <a:pt x="1865685" y="883250"/>
                  </a:lnTo>
                  <a:lnTo>
                    <a:pt x="1862080" y="835965"/>
                  </a:lnTo>
                  <a:lnTo>
                    <a:pt x="1856143" y="789367"/>
                  </a:lnTo>
                  <a:lnTo>
                    <a:pt x="1847934" y="743514"/>
                  </a:lnTo>
                  <a:lnTo>
                    <a:pt x="1837510" y="698466"/>
                  </a:lnTo>
                  <a:lnTo>
                    <a:pt x="1824930" y="654280"/>
                  </a:lnTo>
                  <a:lnTo>
                    <a:pt x="1810254" y="611016"/>
                  </a:lnTo>
                  <a:lnTo>
                    <a:pt x="1793539" y="568731"/>
                  </a:lnTo>
                  <a:lnTo>
                    <a:pt x="1774845" y="527485"/>
                  </a:lnTo>
                  <a:lnTo>
                    <a:pt x="1754230" y="487335"/>
                  </a:lnTo>
                  <a:lnTo>
                    <a:pt x="1731752" y="448341"/>
                  </a:lnTo>
                  <a:lnTo>
                    <a:pt x="1707471" y="410560"/>
                  </a:lnTo>
                  <a:lnTo>
                    <a:pt x="1681445" y="374052"/>
                  </a:lnTo>
                  <a:lnTo>
                    <a:pt x="1653733" y="338875"/>
                  </a:lnTo>
                  <a:lnTo>
                    <a:pt x="1624393" y="305088"/>
                  </a:lnTo>
                  <a:lnTo>
                    <a:pt x="1593484" y="272748"/>
                  </a:lnTo>
                  <a:lnTo>
                    <a:pt x="1561065" y="241915"/>
                  </a:lnTo>
                  <a:lnTo>
                    <a:pt x="1527195" y="212647"/>
                  </a:lnTo>
                  <a:lnTo>
                    <a:pt x="1491932" y="185002"/>
                  </a:lnTo>
                  <a:lnTo>
                    <a:pt x="1455334" y="159039"/>
                  </a:lnTo>
                  <a:lnTo>
                    <a:pt x="1417461" y="134818"/>
                  </a:lnTo>
                  <a:lnTo>
                    <a:pt x="1378371" y="112395"/>
                  </a:lnTo>
                  <a:lnTo>
                    <a:pt x="1338122" y="91830"/>
                  </a:lnTo>
                  <a:lnTo>
                    <a:pt x="1296775" y="73181"/>
                  </a:lnTo>
                  <a:lnTo>
                    <a:pt x="1254386" y="56507"/>
                  </a:lnTo>
                  <a:lnTo>
                    <a:pt x="1211015" y="41867"/>
                  </a:lnTo>
                  <a:lnTo>
                    <a:pt x="1166721" y="29318"/>
                  </a:lnTo>
                  <a:lnTo>
                    <a:pt x="1121562" y="18919"/>
                  </a:lnTo>
                  <a:lnTo>
                    <a:pt x="1075596" y="10730"/>
                  </a:lnTo>
                  <a:lnTo>
                    <a:pt x="1028883" y="4807"/>
                  </a:lnTo>
                  <a:lnTo>
                    <a:pt x="981481" y="1211"/>
                  </a:lnTo>
                  <a:lnTo>
                    <a:pt x="93345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66860" y="5166360"/>
              <a:ext cx="794385" cy="508000"/>
            </a:xfrm>
            <a:custGeom>
              <a:avLst/>
              <a:gdLst/>
              <a:ahLst/>
              <a:cxnLst/>
              <a:rect l="l" t="t" r="r" b="b"/>
              <a:pathLst>
                <a:path w="794384" h="508000">
                  <a:moveTo>
                    <a:pt x="146304" y="73152"/>
                  </a:moveTo>
                  <a:lnTo>
                    <a:pt x="140347" y="45275"/>
                  </a:lnTo>
                  <a:lnTo>
                    <a:pt x="124345" y="21958"/>
                  </a:lnTo>
                  <a:lnTo>
                    <a:pt x="101028" y="5956"/>
                  </a:lnTo>
                  <a:lnTo>
                    <a:pt x="73152" y="0"/>
                  </a:lnTo>
                  <a:lnTo>
                    <a:pt x="45262" y="5956"/>
                  </a:lnTo>
                  <a:lnTo>
                    <a:pt x="21945" y="21958"/>
                  </a:lnTo>
                  <a:lnTo>
                    <a:pt x="5943" y="45275"/>
                  </a:lnTo>
                  <a:lnTo>
                    <a:pt x="0" y="73152"/>
                  </a:lnTo>
                  <a:lnTo>
                    <a:pt x="0" y="434301"/>
                  </a:lnTo>
                  <a:lnTo>
                    <a:pt x="5943" y="464273"/>
                  </a:lnTo>
                  <a:lnTo>
                    <a:pt x="21945" y="487375"/>
                  </a:lnTo>
                  <a:lnTo>
                    <a:pt x="45262" y="502234"/>
                  </a:lnTo>
                  <a:lnTo>
                    <a:pt x="73152" y="507492"/>
                  </a:lnTo>
                  <a:lnTo>
                    <a:pt x="101028" y="502234"/>
                  </a:lnTo>
                  <a:lnTo>
                    <a:pt x="124345" y="487375"/>
                  </a:lnTo>
                  <a:lnTo>
                    <a:pt x="140347" y="464273"/>
                  </a:lnTo>
                  <a:lnTo>
                    <a:pt x="146304" y="434301"/>
                  </a:lnTo>
                  <a:lnTo>
                    <a:pt x="146304" y="73152"/>
                  </a:lnTo>
                  <a:close/>
                </a:path>
                <a:path w="794384" h="508000">
                  <a:moveTo>
                    <a:pt x="794004" y="73152"/>
                  </a:moveTo>
                  <a:lnTo>
                    <a:pt x="788682" y="45275"/>
                  </a:lnTo>
                  <a:lnTo>
                    <a:pt x="773658" y="21958"/>
                  </a:lnTo>
                  <a:lnTo>
                    <a:pt x="750328" y="5956"/>
                  </a:lnTo>
                  <a:lnTo>
                    <a:pt x="720090" y="0"/>
                  </a:lnTo>
                  <a:lnTo>
                    <a:pt x="691921" y="5956"/>
                  </a:lnTo>
                  <a:lnTo>
                    <a:pt x="668362" y="21958"/>
                  </a:lnTo>
                  <a:lnTo>
                    <a:pt x="652183" y="45275"/>
                  </a:lnTo>
                  <a:lnTo>
                    <a:pt x="646176" y="73152"/>
                  </a:lnTo>
                  <a:lnTo>
                    <a:pt x="646176" y="434301"/>
                  </a:lnTo>
                  <a:lnTo>
                    <a:pt x="652183" y="464273"/>
                  </a:lnTo>
                  <a:lnTo>
                    <a:pt x="668362" y="487375"/>
                  </a:lnTo>
                  <a:lnTo>
                    <a:pt x="691921" y="502234"/>
                  </a:lnTo>
                  <a:lnTo>
                    <a:pt x="720090" y="507492"/>
                  </a:lnTo>
                  <a:lnTo>
                    <a:pt x="750328" y="502234"/>
                  </a:lnTo>
                  <a:lnTo>
                    <a:pt x="773658" y="487375"/>
                  </a:lnTo>
                  <a:lnTo>
                    <a:pt x="788682" y="464273"/>
                  </a:lnTo>
                  <a:lnTo>
                    <a:pt x="794004" y="434301"/>
                  </a:lnTo>
                  <a:lnTo>
                    <a:pt x="794004" y="73152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91571" y="4526280"/>
              <a:ext cx="1248410" cy="1699260"/>
            </a:xfrm>
            <a:custGeom>
              <a:avLst/>
              <a:gdLst/>
              <a:ahLst/>
              <a:cxnLst/>
              <a:rect l="l" t="t" r="r" b="b"/>
              <a:pathLst>
                <a:path w="1248409" h="1699260">
                  <a:moveTo>
                    <a:pt x="930021" y="0"/>
                  </a:moveTo>
                  <a:lnTo>
                    <a:pt x="930021" y="323215"/>
                  </a:lnTo>
                  <a:lnTo>
                    <a:pt x="156591" y="323215"/>
                  </a:lnTo>
                  <a:lnTo>
                    <a:pt x="128177" y="361875"/>
                  </a:lnTo>
                  <a:lnTo>
                    <a:pt x="101724" y="402254"/>
                  </a:lnTo>
                  <a:lnTo>
                    <a:pt x="77407" y="444263"/>
                  </a:lnTo>
                  <a:lnTo>
                    <a:pt x="55398" y="487815"/>
                  </a:lnTo>
                  <a:lnTo>
                    <a:pt x="35870" y="532826"/>
                  </a:lnTo>
                  <a:lnTo>
                    <a:pt x="18997" y="579207"/>
                  </a:lnTo>
                  <a:lnTo>
                    <a:pt x="4952" y="626872"/>
                  </a:lnTo>
                  <a:lnTo>
                    <a:pt x="930021" y="626872"/>
                  </a:lnTo>
                  <a:lnTo>
                    <a:pt x="930021" y="1048004"/>
                  </a:lnTo>
                  <a:lnTo>
                    <a:pt x="0" y="1048004"/>
                  </a:lnTo>
                  <a:lnTo>
                    <a:pt x="11983" y="1095657"/>
                  </a:lnTo>
                  <a:lnTo>
                    <a:pt x="26871" y="1142116"/>
                  </a:lnTo>
                  <a:lnTo>
                    <a:pt x="44580" y="1187380"/>
                  </a:lnTo>
                  <a:lnTo>
                    <a:pt x="65028" y="1231448"/>
                  </a:lnTo>
                  <a:lnTo>
                    <a:pt x="88133" y="1274320"/>
                  </a:lnTo>
                  <a:lnTo>
                    <a:pt x="113813" y="1315995"/>
                  </a:lnTo>
                  <a:lnTo>
                    <a:pt x="141985" y="1356474"/>
                  </a:lnTo>
                  <a:lnTo>
                    <a:pt x="930021" y="1356474"/>
                  </a:lnTo>
                  <a:lnTo>
                    <a:pt x="930021" y="1699260"/>
                  </a:lnTo>
                  <a:lnTo>
                    <a:pt x="977934" y="1691763"/>
                  </a:lnTo>
                  <a:lnTo>
                    <a:pt x="1025171" y="1681869"/>
                  </a:lnTo>
                  <a:lnTo>
                    <a:pt x="1071643" y="1669576"/>
                  </a:lnTo>
                  <a:lnTo>
                    <a:pt x="1117264" y="1654886"/>
                  </a:lnTo>
                  <a:lnTo>
                    <a:pt x="1161947" y="1637798"/>
                  </a:lnTo>
                  <a:lnTo>
                    <a:pt x="1205607" y="1618312"/>
                  </a:lnTo>
                  <a:lnTo>
                    <a:pt x="1248155" y="1596428"/>
                  </a:lnTo>
                  <a:lnTo>
                    <a:pt x="1248155" y="102870"/>
                  </a:lnTo>
                  <a:lnTo>
                    <a:pt x="1205607" y="80989"/>
                  </a:lnTo>
                  <a:lnTo>
                    <a:pt x="1161947" y="61504"/>
                  </a:lnTo>
                  <a:lnTo>
                    <a:pt x="1117264" y="44413"/>
                  </a:lnTo>
                  <a:lnTo>
                    <a:pt x="1071643" y="29718"/>
                  </a:lnTo>
                  <a:lnTo>
                    <a:pt x="1025171" y="17417"/>
                  </a:lnTo>
                  <a:lnTo>
                    <a:pt x="977934" y="7511"/>
                  </a:lnTo>
                  <a:lnTo>
                    <a:pt x="930021" y="0"/>
                  </a:lnTo>
                  <a:close/>
                </a:path>
              </a:pathLst>
            </a:custGeom>
            <a:solidFill>
              <a:srgbClr val="9B4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67188" y="4523232"/>
              <a:ext cx="954405" cy="1710055"/>
            </a:xfrm>
            <a:custGeom>
              <a:avLst/>
              <a:gdLst/>
              <a:ahLst/>
              <a:cxnLst/>
              <a:rect l="l" t="t" r="r" b="b"/>
              <a:pathLst>
                <a:path w="954404" h="1710054">
                  <a:moveTo>
                    <a:pt x="954024" y="1359408"/>
                  </a:moveTo>
                  <a:lnTo>
                    <a:pt x="167640" y="1359408"/>
                  </a:lnTo>
                  <a:lnTo>
                    <a:pt x="198018" y="1398333"/>
                  </a:lnTo>
                  <a:lnTo>
                    <a:pt x="230492" y="1435417"/>
                  </a:lnTo>
                  <a:lnTo>
                    <a:pt x="264960" y="1470583"/>
                  </a:lnTo>
                  <a:lnTo>
                    <a:pt x="301358" y="1503743"/>
                  </a:lnTo>
                  <a:lnTo>
                    <a:pt x="339572" y="1534782"/>
                  </a:lnTo>
                  <a:lnTo>
                    <a:pt x="379539" y="1563611"/>
                  </a:lnTo>
                  <a:lnTo>
                    <a:pt x="421170" y="1590141"/>
                  </a:lnTo>
                  <a:lnTo>
                    <a:pt x="464362" y="1614284"/>
                  </a:lnTo>
                  <a:lnTo>
                    <a:pt x="509054" y="1635925"/>
                  </a:lnTo>
                  <a:lnTo>
                    <a:pt x="555142" y="1655000"/>
                  </a:lnTo>
                  <a:lnTo>
                    <a:pt x="602551" y="1671396"/>
                  </a:lnTo>
                  <a:lnTo>
                    <a:pt x="651192" y="1685023"/>
                  </a:lnTo>
                  <a:lnTo>
                    <a:pt x="700976" y="1695780"/>
                  </a:lnTo>
                  <a:lnTo>
                    <a:pt x="751827" y="1703578"/>
                  </a:lnTo>
                  <a:lnTo>
                    <a:pt x="803643" y="1708327"/>
                  </a:lnTo>
                  <a:lnTo>
                    <a:pt x="856361" y="1709928"/>
                  </a:lnTo>
                  <a:lnTo>
                    <a:pt x="879182" y="1709851"/>
                  </a:lnTo>
                  <a:lnTo>
                    <a:pt x="903376" y="1709318"/>
                  </a:lnTo>
                  <a:lnTo>
                    <a:pt x="928471" y="1707845"/>
                  </a:lnTo>
                  <a:lnTo>
                    <a:pt x="954024" y="1704987"/>
                  </a:lnTo>
                  <a:lnTo>
                    <a:pt x="954024" y="1359408"/>
                  </a:lnTo>
                  <a:close/>
                </a:path>
                <a:path w="954404" h="1710054">
                  <a:moveTo>
                    <a:pt x="954024" y="632460"/>
                  </a:moveTo>
                  <a:lnTo>
                    <a:pt x="29337" y="632460"/>
                  </a:lnTo>
                  <a:lnTo>
                    <a:pt x="16497" y="687311"/>
                  </a:lnTo>
                  <a:lnTo>
                    <a:pt x="7327" y="742137"/>
                  </a:lnTo>
                  <a:lnTo>
                    <a:pt x="1828" y="796950"/>
                  </a:lnTo>
                  <a:lnTo>
                    <a:pt x="0" y="851789"/>
                  </a:lnTo>
                  <a:lnTo>
                    <a:pt x="1752" y="902868"/>
                  </a:lnTo>
                  <a:lnTo>
                    <a:pt x="6731" y="953490"/>
                  </a:lnTo>
                  <a:lnTo>
                    <a:pt x="14465" y="1003211"/>
                  </a:lnTo>
                  <a:lnTo>
                    <a:pt x="24511" y="1051560"/>
                  </a:lnTo>
                  <a:lnTo>
                    <a:pt x="954024" y="1051560"/>
                  </a:lnTo>
                  <a:lnTo>
                    <a:pt x="954024" y="632460"/>
                  </a:lnTo>
                  <a:close/>
                </a:path>
                <a:path w="954404" h="1710054">
                  <a:moveTo>
                    <a:pt x="954024" y="4953"/>
                  </a:moveTo>
                  <a:lnTo>
                    <a:pt x="928471" y="2095"/>
                  </a:lnTo>
                  <a:lnTo>
                    <a:pt x="903376" y="622"/>
                  </a:lnTo>
                  <a:lnTo>
                    <a:pt x="879182" y="88"/>
                  </a:lnTo>
                  <a:lnTo>
                    <a:pt x="856361" y="0"/>
                  </a:lnTo>
                  <a:lnTo>
                    <a:pt x="805472" y="1485"/>
                  </a:lnTo>
                  <a:lnTo>
                    <a:pt x="755357" y="5892"/>
                  </a:lnTo>
                  <a:lnTo>
                    <a:pt x="706094" y="13119"/>
                  </a:lnTo>
                  <a:lnTo>
                    <a:pt x="657783" y="23114"/>
                  </a:lnTo>
                  <a:lnTo>
                    <a:pt x="610514" y="35788"/>
                  </a:lnTo>
                  <a:lnTo>
                    <a:pt x="564349" y="51054"/>
                  </a:lnTo>
                  <a:lnTo>
                    <a:pt x="519379" y="68834"/>
                  </a:lnTo>
                  <a:lnTo>
                    <a:pt x="475703" y="89065"/>
                  </a:lnTo>
                  <a:lnTo>
                    <a:pt x="433400" y="111645"/>
                  </a:lnTo>
                  <a:lnTo>
                    <a:pt x="392557" y="136525"/>
                  </a:lnTo>
                  <a:lnTo>
                    <a:pt x="353250" y="163588"/>
                  </a:lnTo>
                  <a:lnTo>
                    <a:pt x="315569" y="192786"/>
                  </a:lnTo>
                  <a:lnTo>
                    <a:pt x="279615" y="224015"/>
                  </a:lnTo>
                  <a:lnTo>
                    <a:pt x="245452" y="257213"/>
                  </a:lnTo>
                  <a:lnTo>
                    <a:pt x="213182" y="292303"/>
                  </a:lnTo>
                  <a:lnTo>
                    <a:pt x="182880" y="329184"/>
                  </a:lnTo>
                  <a:lnTo>
                    <a:pt x="954024" y="329184"/>
                  </a:lnTo>
                  <a:lnTo>
                    <a:pt x="954024" y="4953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39727" y="4684776"/>
              <a:ext cx="367665" cy="506095"/>
            </a:xfrm>
            <a:custGeom>
              <a:avLst/>
              <a:gdLst/>
              <a:ahLst/>
              <a:cxnLst/>
              <a:rect l="l" t="t" r="r" b="b"/>
              <a:pathLst>
                <a:path w="367665" h="506095">
                  <a:moveTo>
                    <a:pt x="0" y="0"/>
                  </a:moveTo>
                  <a:lnTo>
                    <a:pt x="0" y="329184"/>
                  </a:lnTo>
                  <a:lnTo>
                    <a:pt x="50942" y="345026"/>
                  </a:lnTo>
                  <a:lnTo>
                    <a:pt x="100786" y="363003"/>
                  </a:lnTo>
                  <a:lnTo>
                    <a:pt x="149362" y="382942"/>
                  </a:lnTo>
                  <a:lnTo>
                    <a:pt x="196500" y="404669"/>
                  </a:lnTo>
                  <a:lnTo>
                    <a:pt x="242031" y="428009"/>
                  </a:lnTo>
                  <a:lnTo>
                    <a:pt x="285785" y="452788"/>
                  </a:lnTo>
                  <a:lnTo>
                    <a:pt x="327593" y="478832"/>
                  </a:lnTo>
                  <a:lnTo>
                    <a:pt x="367283" y="505968"/>
                  </a:lnTo>
                  <a:lnTo>
                    <a:pt x="354428" y="456796"/>
                  </a:lnTo>
                  <a:lnTo>
                    <a:pt x="338568" y="409088"/>
                  </a:lnTo>
                  <a:lnTo>
                    <a:pt x="319823" y="362912"/>
                  </a:lnTo>
                  <a:lnTo>
                    <a:pt x="298312" y="318333"/>
                  </a:lnTo>
                  <a:lnTo>
                    <a:pt x="274154" y="275418"/>
                  </a:lnTo>
                  <a:lnTo>
                    <a:pt x="247471" y="234234"/>
                  </a:lnTo>
                  <a:lnTo>
                    <a:pt x="218381" y="194847"/>
                  </a:lnTo>
                  <a:lnTo>
                    <a:pt x="187003" y="157325"/>
                  </a:lnTo>
                  <a:lnTo>
                    <a:pt x="153459" y="121732"/>
                  </a:lnTo>
                  <a:lnTo>
                    <a:pt x="117866" y="88137"/>
                  </a:lnTo>
                  <a:lnTo>
                    <a:pt x="80346" y="56605"/>
                  </a:lnTo>
                  <a:lnTo>
                    <a:pt x="41017" y="27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351007" y="4576572"/>
              <a:ext cx="1188720" cy="579120"/>
            </a:xfrm>
            <a:custGeom>
              <a:avLst/>
              <a:gdLst/>
              <a:ahLst/>
              <a:cxnLst/>
              <a:rect l="l" t="t" r="r" b="b"/>
              <a:pathLst>
                <a:path w="1188720" h="579120">
                  <a:moveTo>
                    <a:pt x="870712" y="0"/>
                  </a:moveTo>
                  <a:lnTo>
                    <a:pt x="870712" y="274827"/>
                  </a:lnTo>
                  <a:lnTo>
                    <a:pt x="166370" y="274827"/>
                  </a:lnTo>
                  <a:lnTo>
                    <a:pt x="135840" y="313590"/>
                  </a:lnTo>
                  <a:lnTo>
                    <a:pt x="107283" y="354059"/>
                  </a:lnTo>
                  <a:lnTo>
                    <a:pt x="80868" y="396152"/>
                  </a:lnTo>
                  <a:lnTo>
                    <a:pt x="56763" y="439787"/>
                  </a:lnTo>
                  <a:lnTo>
                    <a:pt x="35137" y="484881"/>
                  </a:lnTo>
                  <a:lnTo>
                    <a:pt x="16160" y="531353"/>
                  </a:lnTo>
                  <a:lnTo>
                    <a:pt x="0" y="579119"/>
                  </a:lnTo>
                  <a:lnTo>
                    <a:pt x="39116" y="579119"/>
                  </a:lnTo>
                  <a:lnTo>
                    <a:pt x="78168" y="555244"/>
                  </a:lnTo>
                  <a:lnTo>
                    <a:pt x="118970" y="532720"/>
                  </a:lnTo>
                  <a:lnTo>
                    <a:pt x="161444" y="511590"/>
                  </a:lnTo>
                  <a:lnTo>
                    <a:pt x="205511" y="491899"/>
                  </a:lnTo>
                  <a:lnTo>
                    <a:pt x="251093" y="473691"/>
                  </a:lnTo>
                  <a:lnTo>
                    <a:pt x="298110" y="457008"/>
                  </a:lnTo>
                  <a:lnTo>
                    <a:pt x="346485" y="441896"/>
                  </a:lnTo>
                  <a:lnTo>
                    <a:pt x="396139" y="428398"/>
                  </a:lnTo>
                  <a:lnTo>
                    <a:pt x="446993" y="416557"/>
                  </a:lnTo>
                  <a:lnTo>
                    <a:pt x="498968" y="406418"/>
                  </a:lnTo>
                  <a:lnTo>
                    <a:pt x="551987" y="398024"/>
                  </a:lnTo>
                  <a:lnTo>
                    <a:pt x="605970" y="391420"/>
                  </a:lnTo>
                  <a:lnTo>
                    <a:pt x="660840" y="386648"/>
                  </a:lnTo>
                  <a:lnTo>
                    <a:pt x="716516" y="383752"/>
                  </a:lnTo>
                  <a:lnTo>
                    <a:pt x="772922" y="382777"/>
                  </a:lnTo>
                  <a:lnTo>
                    <a:pt x="827688" y="383690"/>
                  </a:lnTo>
                  <a:lnTo>
                    <a:pt x="881895" y="386389"/>
                  </a:lnTo>
                  <a:lnTo>
                    <a:pt x="935424" y="390814"/>
                  </a:lnTo>
                  <a:lnTo>
                    <a:pt x="988155" y="396906"/>
                  </a:lnTo>
                  <a:lnTo>
                    <a:pt x="1039969" y="404606"/>
                  </a:lnTo>
                  <a:lnTo>
                    <a:pt x="1090747" y="413853"/>
                  </a:lnTo>
                  <a:lnTo>
                    <a:pt x="1140370" y="424588"/>
                  </a:lnTo>
                  <a:lnTo>
                    <a:pt x="1188720" y="436752"/>
                  </a:lnTo>
                  <a:lnTo>
                    <a:pt x="1188720" y="107950"/>
                  </a:lnTo>
                  <a:lnTo>
                    <a:pt x="1146218" y="85748"/>
                  </a:lnTo>
                  <a:lnTo>
                    <a:pt x="1102592" y="65521"/>
                  </a:lnTo>
                  <a:lnTo>
                    <a:pt x="1057931" y="47440"/>
                  </a:lnTo>
                  <a:lnTo>
                    <a:pt x="1012324" y="31677"/>
                  </a:lnTo>
                  <a:lnTo>
                    <a:pt x="965859" y="18402"/>
                  </a:lnTo>
                  <a:lnTo>
                    <a:pt x="918625" y="7785"/>
                  </a:lnTo>
                  <a:lnTo>
                    <a:pt x="870712" y="0"/>
                  </a:lnTo>
                  <a:close/>
                </a:path>
              </a:pathLst>
            </a:custGeom>
            <a:solidFill>
              <a:srgbClr val="CDA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344912" y="4572000"/>
              <a:ext cx="876300" cy="619125"/>
            </a:xfrm>
            <a:custGeom>
              <a:avLst/>
              <a:gdLst/>
              <a:ahLst/>
              <a:cxnLst/>
              <a:rect l="l" t="t" r="r" b="b"/>
              <a:pathLst>
                <a:path w="876300" h="619125">
                  <a:moveTo>
                    <a:pt x="45720" y="583692"/>
                  </a:moveTo>
                  <a:lnTo>
                    <a:pt x="5080" y="583692"/>
                  </a:lnTo>
                  <a:lnTo>
                    <a:pt x="4279" y="594080"/>
                  </a:lnTo>
                  <a:lnTo>
                    <a:pt x="2540" y="603084"/>
                  </a:lnTo>
                  <a:lnTo>
                    <a:pt x="787" y="611149"/>
                  </a:lnTo>
                  <a:lnTo>
                    <a:pt x="0" y="618744"/>
                  </a:lnTo>
                  <a:lnTo>
                    <a:pt x="11430" y="610450"/>
                  </a:lnTo>
                  <a:lnTo>
                    <a:pt x="34290" y="591997"/>
                  </a:lnTo>
                  <a:lnTo>
                    <a:pt x="45720" y="583692"/>
                  </a:lnTo>
                  <a:close/>
                </a:path>
                <a:path w="876300" h="619125">
                  <a:moveTo>
                    <a:pt x="876300" y="4953"/>
                  </a:moveTo>
                  <a:lnTo>
                    <a:pt x="851331" y="2095"/>
                  </a:lnTo>
                  <a:lnTo>
                    <a:pt x="827265" y="622"/>
                  </a:lnTo>
                  <a:lnTo>
                    <a:pt x="803211" y="88"/>
                  </a:lnTo>
                  <a:lnTo>
                    <a:pt x="778256" y="0"/>
                  </a:lnTo>
                  <a:lnTo>
                    <a:pt x="727125" y="1651"/>
                  </a:lnTo>
                  <a:lnTo>
                    <a:pt x="676732" y="6502"/>
                  </a:lnTo>
                  <a:lnTo>
                    <a:pt x="627151" y="14478"/>
                  </a:lnTo>
                  <a:lnTo>
                    <a:pt x="578535" y="25476"/>
                  </a:lnTo>
                  <a:lnTo>
                    <a:pt x="530974" y="39395"/>
                  </a:lnTo>
                  <a:lnTo>
                    <a:pt x="484619" y="56146"/>
                  </a:lnTo>
                  <a:lnTo>
                    <a:pt x="439559" y="75641"/>
                  </a:lnTo>
                  <a:lnTo>
                    <a:pt x="395922" y="97751"/>
                  </a:lnTo>
                  <a:lnTo>
                    <a:pt x="353834" y="122415"/>
                  </a:lnTo>
                  <a:lnTo>
                    <a:pt x="313397" y="149517"/>
                  </a:lnTo>
                  <a:lnTo>
                    <a:pt x="274751" y="178968"/>
                  </a:lnTo>
                  <a:lnTo>
                    <a:pt x="238010" y="210667"/>
                  </a:lnTo>
                  <a:lnTo>
                    <a:pt x="203276" y="244513"/>
                  </a:lnTo>
                  <a:lnTo>
                    <a:pt x="170688" y="280416"/>
                  </a:lnTo>
                  <a:lnTo>
                    <a:pt x="876300" y="280416"/>
                  </a:lnTo>
                  <a:lnTo>
                    <a:pt x="876300" y="4953"/>
                  </a:lnTo>
                  <a:close/>
                </a:path>
              </a:pathLst>
            </a:custGeom>
            <a:solidFill>
              <a:srgbClr val="B4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91443" y="4803648"/>
              <a:ext cx="664845" cy="662940"/>
            </a:xfrm>
            <a:custGeom>
              <a:avLst/>
              <a:gdLst/>
              <a:ahLst/>
              <a:cxnLst/>
              <a:rect l="l" t="t" r="r" b="b"/>
              <a:pathLst>
                <a:path w="664845" h="662939">
                  <a:moveTo>
                    <a:pt x="332231" y="0"/>
                  </a:moveTo>
                  <a:lnTo>
                    <a:pt x="283760" y="3543"/>
                  </a:lnTo>
                  <a:lnTo>
                    <a:pt x="237288" y="13853"/>
                  </a:lnTo>
                  <a:lnTo>
                    <a:pt x="193368" y="30446"/>
                  </a:lnTo>
                  <a:lnTo>
                    <a:pt x="152549" y="52839"/>
                  </a:lnTo>
                  <a:lnTo>
                    <a:pt x="115385" y="80551"/>
                  </a:lnTo>
                  <a:lnTo>
                    <a:pt x="82425" y="113097"/>
                  </a:lnTo>
                  <a:lnTo>
                    <a:pt x="54222" y="149997"/>
                  </a:lnTo>
                  <a:lnTo>
                    <a:pt x="31327" y="190766"/>
                  </a:lnTo>
                  <a:lnTo>
                    <a:pt x="14290" y="234923"/>
                  </a:lnTo>
                  <a:lnTo>
                    <a:pt x="3664" y="281985"/>
                  </a:lnTo>
                  <a:lnTo>
                    <a:pt x="0" y="331469"/>
                  </a:lnTo>
                  <a:lnTo>
                    <a:pt x="0" y="662939"/>
                  </a:lnTo>
                  <a:lnTo>
                    <a:pt x="332231" y="662939"/>
                  </a:lnTo>
                  <a:lnTo>
                    <a:pt x="381819" y="659284"/>
                  </a:lnTo>
                  <a:lnTo>
                    <a:pt x="428983" y="648684"/>
                  </a:lnTo>
                  <a:lnTo>
                    <a:pt x="473239" y="631689"/>
                  </a:lnTo>
                  <a:lnTo>
                    <a:pt x="514102" y="608850"/>
                  </a:lnTo>
                  <a:lnTo>
                    <a:pt x="551088" y="580714"/>
                  </a:lnTo>
                  <a:lnTo>
                    <a:pt x="583712" y="547832"/>
                  </a:lnTo>
                  <a:lnTo>
                    <a:pt x="611491" y="510754"/>
                  </a:lnTo>
                  <a:lnTo>
                    <a:pt x="633940" y="470029"/>
                  </a:lnTo>
                  <a:lnTo>
                    <a:pt x="650575" y="426207"/>
                  </a:lnTo>
                  <a:lnTo>
                    <a:pt x="660911" y="379837"/>
                  </a:lnTo>
                  <a:lnTo>
                    <a:pt x="664463" y="331469"/>
                  </a:lnTo>
                  <a:lnTo>
                    <a:pt x="660911" y="281985"/>
                  </a:lnTo>
                  <a:lnTo>
                    <a:pt x="650575" y="234923"/>
                  </a:lnTo>
                  <a:lnTo>
                    <a:pt x="633940" y="190766"/>
                  </a:lnTo>
                  <a:lnTo>
                    <a:pt x="611491" y="149997"/>
                  </a:lnTo>
                  <a:lnTo>
                    <a:pt x="583712" y="113097"/>
                  </a:lnTo>
                  <a:lnTo>
                    <a:pt x="551088" y="80551"/>
                  </a:lnTo>
                  <a:lnTo>
                    <a:pt x="514102" y="52839"/>
                  </a:lnTo>
                  <a:lnTo>
                    <a:pt x="473239" y="30446"/>
                  </a:lnTo>
                  <a:lnTo>
                    <a:pt x="428983" y="13853"/>
                  </a:lnTo>
                  <a:lnTo>
                    <a:pt x="381819" y="3543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FF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14887" y="4988052"/>
              <a:ext cx="381000" cy="325120"/>
            </a:xfrm>
            <a:custGeom>
              <a:avLst/>
              <a:gdLst/>
              <a:ahLst/>
              <a:cxnLst/>
              <a:rect l="l" t="t" r="r" b="b"/>
              <a:pathLst>
                <a:path w="381000" h="325120">
                  <a:moveTo>
                    <a:pt x="381000" y="59055"/>
                  </a:moveTo>
                  <a:lnTo>
                    <a:pt x="0" y="59055"/>
                  </a:lnTo>
                  <a:lnTo>
                    <a:pt x="0" y="324612"/>
                  </a:lnTo>
                  <a:lnTo>
                    <a:pt x="381000" y="324612"/>
                  </a:lnTo>
                  <a:lnTo>
                    <a:pt x="381000" y="304927"/>
                  </a:lnTo>
                  <a:lnTo>
                    <a:pt x="19557" y="304927"/>
                  </a:lnTo>
                  <a:lnTo>
                    <a:pt x="19557" y="78740"/>
                  </a:lnTo>
                  <a:lnTo>
                    <a:pt x="381000" y="78740"/>
                  </a:lnTo>
                  <a:lnTo>
                    <a:pt x="381000" y="59055"/>
                  </a:lnTo>
                  <a:close/>
                </a:path>
                <a:path w="381000" h="325120">
                  <a:moveTo>
                    <a:pt x="381000" y="78740"/>
                  </a:moveTo>
                  <a:lnTo>
                    <a:pt x="361441" y="78740"/>
                  </a:lnTo>
                  <a:lnTo>
                    <a:pt x="361441" y="304927"/>
                  </a:lnTo>
                  <a:lnTo>
                    <a:pt x="381000" y="304927"/>
                  </a:lnTo>
                  <a:lnTo>
                    <a:pt x="381000" y="78740"/>
                  </a:lnTo>
                  <a:close/>
                </a:path>
                <a:path w="381000" h="325120">
                  <a:moveTo>
                    <a:pt x="239394" y="231140"/>
                  </a:moveTo>
                  <a:lnTo>
                    <a:pt x="185673" y="231140"/>
                  </a:lnTo>
                  <a:lnTo>
                    <a:pt x="190500" y="236093"/>
                  </a:lnTo>
                  <a:lnTo>
                    <a:pt x="185673" y="250825"/>
                  </a:lnTo>
                  <a:lnTo>
                    <a:pt x="190500" y="255778"/>
                  </a:lnTo>
                  <a:lnTo>
                    <a:pt x="200278" y="255778"/>
                  </a:lnTo>
                  <a:lnTo>
                    <a:pt x="210057" y="241046"/>
                  </a:lnTo>
                  <a:lnTo>
                    <a:pt x="239394" y="241046"/>
                  </a:lnTo>
                  <a:lnTo>
                    <a:pt x="239394" y="231140"/>
                  </a:lnTo>
                  <a:close/>
                </a:path>
                <a:path w="381000" h="325120">
                  <a:moveTo>
                    <a:pt x="239394" y="241046"/>
                  </a:moveTo>
                  <a:lnTo>
                    <a:pt x="214883" y="241046"/>
                  </a:lnTo>
                  <a:lnTo>
                    <a:pt x="224662" y="255778"/>
                  </a:lnTo>
                  <a:lnTo>
                    <a:pt x="239394" y="255778"/>
                  </a:lnTo>
                  <a:lnTo>
                    <a:pt x="239394" y="241046"/>
                  </a:lnTo>
                  <a:close/>
                </a:path>
                <a:path w="381000" h="325120">
                  <a:moveTo>
                    <a:pt x="185673" y="152527"/>
                  </a:moveTo>
                  <a:lnTo>
                    <a:pt x="180720" y="152527"/>
                  </a:lnTo>
                  <a:lnTo>
                    <a:pt x="170941" y="162306"/>
                  </a:lnTo>
                  <a:lnTo>
                    <a:pt x="180720" y="177037"/>
                  </a:lnTo>
                  <a:lnTo>
                    <a:pt x="175894" y="181991"/>
                  </a:lnTo>
                  <a:lnTo>
                    <a:pt x="156336" y="181991"/>
                  </a:lnTo>
                  <a:lnTo>
                    <a:pt x="156336" y="201675"/>
                  </a:lnTo>
                  <a:lnTo>
                    <a:pt x="170941" y="206629"/>
                  </a:lnTo>
                  <a:lnTo>
                    <a:pt x="170941" y="211455"/>
                  </a:lnTo>
                  <a:lnTo>
                    <a:pt x="161162" y="221361"/>
                  </a:lnTo>
                  <a:lnTo>
                    <a:pt x="161162" y="226187"/>
                  </a:lnTo>
                  <a:lnTo>
                    <a:pt x="166115" y="236093"/>
                  </a:lnTo>
                  <a:lnTo>
                    <a:pt x="170941" y="236093"/>
                  </a:lnTo>
                  <a:lnTo>
                    <a:pt x="185673" y="231140"/>
                  </a:lnTo>
                  <a:lnTo>
                    <a:pt x="261302" y="231140"/>
                  </a:lnTo>
                  <a:lnTo>
                    <a:pt x="263778" y="226187"/>
                  </a:lnTo>
                  <a:lnTo>
                    <a:pt x="205104" y="226187"/>
                  </a:lnTo>
                  <a:lnTo>
                    <a:pt x="195325" y="216408"/>
                  </a:lnTo>
                  <a:lnTo>
                    <a:pt x="190500" y="211455"/>
                  </a:lnTo>
                  <a:lnTo>
                    <a:pt x="190500" y="191770"/>
                  </a:lnTo>
                  <a:lnTo>
                    <a:pt x="200278" y="181991"/>
                  </a:lnTo>
                  <a:lnTo>
                    <a:pt x="205104" y="177037"/>
                  </a:lnTo>
                  <a:lnTo>
                    <a:pt x="249173" y="177037"/>
                  </a:lnTo>
                  <a:lnTo>
                    <a:pt x="254000" y="162306"/>
                  </a:lnTo>
                  <a:lnTo>
                    <a:pt x="195325" y="162306"/>
                  </a:lnTo>
                  <a:lnTo>
                    <a:pt x="185673" y="152527"/>
                  </a:lnTo>
                  <a:close/>
                </a:path>
                <a:path w="381000" h="325120">
                  <a:moveTo>
                    <a:pt x="261302" y="231140"/>
                  </a:moveTo>
                  <a:lnTo>
                    <a:pt x="239394" y="231140"/>
                  </a:lnTo>
                  <a:lnTo>
                    <a:pt x="254000" y="236093"/>
                  </a:lnTo>
                  <a:lnTo>
                    <a:pt x="258825" y="236093"/>
                  </a:lnTo>
                  <a:lnTo>
                    <a:pt x="261302" y="231140"/>
                  </a:lnTo>
                  <a:close/>
                </a:path>
                <a:path w="381000" h="325120">
                  <a:moveTo>
                    <a:pt x="249173" y="177037"/>
                  </a:moveTo>
                  <a:lnTo>
                    <a:pt x="219836" y="177037"/>
                  </a:lnTo>
                  <a:lnTo>
                    <a:pt x="224662" y="181991"/>
                  </a:lnTo>
                  <a:lnTo>
                    <a:pt x="234441" y="191770"/>
                  </a:lnTo>
                  <a:lnTo>
                    <a:pt x="234441" y="211455"/>
                  </a:lnTo>
                  <a:lnTo>
                    <a:pt x="229615" y="216408"/>
                  </a:lnTo>
                  <a:lnTo>
                    <a:pt x="219836" y="226187"/>
                  </a:lnTo>
                  <a:lnTo>
                    <a:pt x="263778" y="226187"/>
                  </a:lnTo>
                  <a:lnTo>
                    <a:pt x="263778" y="221361"/>
                  </a:lnTo>
                  <a:lnTo>
                    <a:pt x="254000" y="211455"/>
                  </a:lnTo>
                  <a:lnTo>
                    <a:pt x="254000" y="206629"/>
                  </a:lnTo>
                  <a:lnTo>
                    <a:pt x="268604" y="201675"/>
                  </a:lnTo>
                  <a:lnTo>
                    <a:pt x="268604" y="181991"/>
                  </a:lnTo>
                  <a:lnTo>
                    <a:pt x="249173" y="181991"/>
                  </a:lnTo>
                  <a:lnTo>
                    <a:pt x="249173" y="177037"/>
                  </a:lnTo>
                  <a:close/>
                </a:path>
                <a:path w="381000" h="325120">
                  <a:moveTo>
                    <a:pt x="219836" y="191770"/>
                  </a:moveTo>
                  <a:lnTo>
                    <a:pt x="205104" y="191770"/>
                  </a:lnTo>
                  <a:lnTo>
                    <a:pt x="200278" y="196723"/>
                  </a:lnTo>
                  <a:lnTo>
                    <a:pt x="200278" y="206629"/>
                  </a:lnTo>
                  <a:lnTo>
                    <a:pt x="205104" y="211455"/>
                  </a:lnTo>
                  <a:lnTo>
                    <a:pt x="219836" y="211455"/>
                  </a:lnTo>
                  <a:lnTo>
                    <a:pt x="224662" y="206629"/>
                  </a:lnTo>
                  <a:lnTo>
                    <a:pt x="224662" y="196723"/>
                  </a:lnTo>
                  <a:lnTo>
                    <a:pt x="219836" y="191770"/>
                  </a:lnTo>
                  <a:close/>
                </a:path>
                <a:path w="381000" h="325120">
                  <a:moveTo>
                    <a:pt x="156336" y="177037"/>
                  </a:moveTo>
                  <a:lnTo>
                    <a:pt x="131825" y="177037"/>
                  </a:lnTo>
                  <a:lnTo>
                    <a:pt x="131825" y="181991"/>
                  </a:lnTo>
                  <a:lnTo>
                    <a:pt x="136778" y="181991"/>
                  </a:lnTo>
                  <a:lnTo>
                    <a:pt x="136778" y="191770"/>
                  </a:lnTo>
                  <a:lnTo>
                    <a:pt x="146557" y="191770"/>
                  </a:lnTo>
                  <a:lnTo>
                    <a:pt x="151383" y="181991"/>
                  </a:lnTo>
                  <a:lnTo>
                    <a:pt x="156336" y="177037"/>
                  </a:lnTo>
                  <a:close/>
                </a:path>
                <a:path w="381000" h="325120">
                  <a:moveTo>
                    <a:pt x="166115" y="142621"/>
                  </a:moveTo>
                  <a:lnTo>
                    <a:pt x="117220" y="142621"/>
                  </a:lnTo>
                  <a:lnTo>
                    <a:pt x="112394" y="147574"/>
                  </a:lnTo>
                  <a:lnTo>
                    <a:pt x="117220" y="152527"/>
                  </a:lnTo>
                  <a:lnTo>
                    <a:pt x="122173" y="157353"/>
                  </a:lnTo>
                  <a:lnTo>
                    <a:pt x="122173" y="162306"/>
                  </a:lnTo>
                  <a:lnTo>
                    <a:pt x="117220" y="172085"/>
                  </a:lnTo>
                  <a:lnTo>
                    <a:pt x="112394" y="172085"/>
                  </a:lnTo>
                  <a:lnTo>
                    <a:pt x="117220" y="177037"/>
                  </a:lnTo>
                  <a:lnTo>
                    <a:pt x="117220" y="181991"/>
                  </a:lnTo>
                  <a:lnTo>
                    <a:pt x="122173" y="181991"/>
                  </a:lnTo>
                  <a:lnTo>
                    <a:pt x="127000" y="177037"/>
                  </a:lnTo>
                  <a:lnTo>
                    <a:pt x="166115" y="177037"/>
                  </a:lnTo>
                  <a:lnTo>
                    <a:pt x="170941" y="172085"/>
                  </a:lnTo>
                  <a:lnTo>
                    <a:pt x="168560" y="167259"/>
                  </a:lnTo>
                  <a:lnTo>
                    <a:pt x="131825" y="167259"/>
                  </a:lnTo>
                  <a:lnTo>
                    <a:pt x="131825" y="157353"/>
                  </a:lnTo>
                  <a:lnTo>
                    <a:pt x="136778" y="152527"/>
                  </a:lnTo>
                  <a:lnTo>
                    <a:pt x="170941" y="152527"/>
                  </a:lnTo>
                  <a:lnTo>
                    <a:pt x="170941" y="147574"/>
                  </a:lnTo>
                  <a:lnTo>
                    <a:pt x="166115" y="142621"/>
                  </a:lnTo>
                  <a:close/>
                </a:path>
                <a:path w="381000" h="325120">
                  <a:moveTo>
                    <a:pt x="166115" y="177037"/>
                  </a:moveTo>
                  <a:lnTo>
                    <a:pt x="156336" y="177037"/>
                  </a:lnTo>
                  <a:lnTo>
                    <a:pt x="166115" y="181991"/>
                  </a:lnTo>
                  <a:lnTo>
                    <a:pt x="166115" y="177037"/>
                  </a:lnTo>
                  <a:close/>
                </a:path>
                <a:path w="381000" h="325120">
                  <a:moveTo>
                    <a:pt x="170941" y="152527"/>
                  </a:moveTo>
                  <a:lnTo>
                    <a:pt x="146557" y="152527"/>
                  </a:lnTo>
                  <a:lnTo>
                    <a:pt x="151383" y="157353"/>
                  </a:lnTo>
                  <a:lnTo>
                    <a:pt x="151383" y="167259"/>
                  </a:lnTo>
                  <a:lnTo>
                    <a:pt x="168560" y="167259"/>
                  </a:lnTo>
                  <a:lnTo>
                    <a:pt x="166115" y="162306"/>
                  </a:lnTo>
                  <a:lnTo>
                    <a:pt x="166115" y="157353"/>
                  </a:lnTo>
                  <a:lnTo>
                    <a:pt x="170941" y="152527"/>
                  </a:lnTo>
                  <a:close/>
                </a:path>
                <a:path w="381000" h="325120">
                  <a:moveTo>
                    <a:pt x="219836" y="142621"/>
                  </a:moveTo>
                  <a:lnTo>
                    <a:pt x="205104" y="142621"/>
                  </a:lnTo>
                  <a:lnTo>
                    <a:pt x="200278" y="162306"/>
                  </a:lnTo>
                  <a:lnTo>
                    <a:pt x="224662" y="162306"/>
                  </a:lnTo>
                  <a:lnTo>
                    <a:pt x="219836" y="142621"/>
                  </a:lnTo>
                  <a:close/>
                </a:path>
                <a:path w="381000" h="325120">
                  <a:moveTo>
                    <a:pt x="244220" y="152527"/>
                  </a:moveTo>
                  <a:lnTo>
                    <a:pt x="239394" y="152527"/>
                  </a:lnTo>
                  <a:lnTo>
                    <a:pt x="229615" y="162306"/>
                  </a:lnTo>
                  <a:lnTo>
                    <a:pt x="254000" y="162306"/>
                  </a:lnTo>
                  <a:lnTo>
                    <a:pt x="244220" y="152527"/>
                  </a:lnTo>
                  <a:close/>
                </a:path>
                <a:path w="381000" h="325120">
                  <a:moveTo>
                    <a:pt x="146557" y="127889"/>
                  </a:moveTo>
                  <a:lnTo>
                    <a:pt x="141604" y="127889"/>
                  </a:lnTo>
                  <a:lnTo>
                    <a:pt x="136778" y="132842"/>
                  </a:lnTo>
                  <a:lnTo>
                    <a:pt x="136778" y="137668"/>
                  </a:lnTo>
                  <a:lnTo>
                    <a:pt x="131825" y="142621"/>
                  </a:lnTo>
                  <a:lnTo>
                    <a:pt x="151383" y="142621"/>
                  </a:lnTo>
                  <a:lnTo>
                    <a:pt x="151383" y="137668"/>
                  </a:lnTo>
                  <a:lnTo>
                    <a:pt x="146557" y="132842"/>
                  </a:lnTo>
                  <a:lnTo>
                    <a:pt x="146557" y="127889"/>
                  </a:lnTo>
                  <a:close/>
                </a:path>
                <a:path w="381000" h="325120">
                  <a:moveTo>
                    <a:pt x="381000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381000" y="3937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9582911" y="2628900"/>
            <a:ext cx="2516505" cy="978535"/>
            <a:chOff x="9582911" y="2628900"/>
            <a:chExt cx="2516505" cy="978535"/>
          </a:xfrm>
        </p:grpSpPr>
        <p:sp>
          <p:nvSpPr>
            <p:cNvPr id="20" name="object 20"/>
            <p:cNvSpPr/>
            <p:nvPr/>
          </p:nvSpPr>
          <p:spPr>
            <a:xfrm>
              <a:off x="10204703" y="2723388"/>
              <a:ext cx="902335" cy="591820"/>
            </a:xfrm>
            <a:custGeom>
              <a:avLst/>
              <a:gdLst/>
              <a:ahLst/>
              <a:cxnLst/>
              <a:rect l="l" t="t" r="r" b="b"/>
              <a:pathLst>
                <a:path w="902334" h="591820">
                  <a:moveTo>
                    <a:pt x="392302" y="0"/>
                  </a:moveTo>
                  <a:lnTo>
                    <a:pt x="342349" y="5096"/>
                  </a:lnTo>
                  <a:lnTo>
                    <a:pt x="296066" y="19698"/>
                  </a:lnTo>
                  <a:lnTo>
                    <a:pt x="254377" y="42775"/>
                  </a:lnTo>
                  <a:lnTo>
                    <a:pt x="218201" y="73294"/>
                  </a:lnTo>
                  <a:lnTo>
                    <a:pt x="188461" y="110225"/>
                  </a:lnTo>
                  <a:lnTo>
                    <a:pt x="166078" y="152536"/>
                  </a:lnTo>
                  <a:lnTo>
                    <a:pt x="151972" y="199196"/>
                  </a:lnTo>
                  <a:lnTo>
                    <a:pt x="147066" y="249174"/>
                  </a:lnTo>
                  <a:lnTo>
                    <a:pt x="147066" y="258952"/>
                  </a:lnTo>
                  <a:lnTo>
                    <a:pt x="99779" y="273925"/>
                  </a:lnTo>
                  <a:lnTo>
                    <a:pt x="59307" y="299914"/>
                  </a:lnTo>
                  <a:lnTo>
                    <a:pt x="27773" y="335040"/>
                  </a:lnTo>
                  <a:lnTo>
                    <a:pt x="7296" y="377426"/>
                  </a:lnTo>
                  <a:lnTo>
                    <a:pt x="0" y="425196"/>
                  </a:lnTo>
                  <a:lnTo>
                    <a:pt x="5878" y="469735"/>
                  </a:lnTo>
                  <a:lnTo>
                    <a:pt x="22516" y="509524"/>
                  </a:lnTo>
                  <a:lnTo>
                    <a:pt x="48418" y="543067"/>
                  </a:lnTo>
                  <a:lnTo>
                    <a:pt x="82089" y="568875"/>
                  </a:lnTo>
                  <a:lnTo>
                    <a:pt x="122031" y="585454"/>
                  </a:lnTo>
                  <a:lnTo>
                    <a:pt x="166750" y="591312"/>
                  </a:lnTo>
                  <a:lnTo>
                    <a:pt x="730630" y="591312"/>
                  </a:lnTo>
                  <a:lnTo>
                    <a:pt x="777383" y="580564"/>
                  </a:lnTo>
                  <a:lnTo>
                    <a:pt x="818689" y="559096"/>
                  </a:lnTo>
                  <a:lnTo>
                    <a:pt x="853186" y="528399"/>
                  </a:lnTo>
                  <a:lnTo>
                    <a:pt x="879512" y="489966"/>
                  </a:lnTo>
                  <a:lnTo>
                    <a:pt x="896307" y="445288"/>
                  </a:lnTo>
                  <a:lnTo>
                    <a:pt x="902207" y="395859"/>
                  </a:lnTo>
                  <a:lnTo>
                    <a:pt x="896006" y="346583"/>
                  </a:lnTo>
                  <a:lnTo>
                    <a:pt x="878316" y="302355"/>
                  </a:lnTo>
                  <a:lnTo>
                    <a:pt x="850505" y="264556"/>
                  </a:lnTo>
                  <a:lnTo>
                    <a:pt x="813943" y="234569"/>
                  </a:lnTo>
                  <a:lnTo>
                    <a:pt x="809499" y="199054"/>
                  </a:lnTo>
                  <a:lnTo>
                    <a:pt x="776706" y="139074"/>
                  </a:lnTo>
                  <a:lnTo>
                    <a:pt x="731652" y="107303"/>
                  </a:lnTo>
                  <a:lnTo>
                    <a:pt x="690913" y="94595"/>
                  </a:lnTo>
                  <a:lnTo>
                    <a:pt x="666876" y="92837"/>
                  </a:lnTo>
                  <a:lnTo>
                    <a:pt x="649325" y="93839"/>
                  </a:lnTo>
                  <a:lnTo>
                    <a:pt x="633142" y="97139"/>
                  </a:lnTo>
                  <a:lnTo>
                    <a:pt x="617888" y="103177"/>
                  </a:lnTo>
                  <a:lnTo>
                    <a:pt x="603123" y="112395"/>
                  </a:lnTo>
                  <a:lnTo>
                    <a:pt x="570846" y="74419"/>
                  </a:lnTo>
                  <a:lnTo>
                    <a:pt x="533157" y="43260"/>
                  </a:lnTo>
                  <a:lnTo>
                    <a:pt x="490523" y="19848"/>
                  </a:lnTo>
                  <a:lnTo>
                    <a:pt x="443415" y="5117"/>
                  </a:lnTo>
                  <a:lnTo>
                    <a:pt x="392302" y="0"/>
                  </a:lnTo>
                  <a:close/>
                </a:path>
              </a:pathLst>
            </a:custGeom>
            <a:solidFill>
              <a:srgbClr val="9B4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82911" y="2628900"/>
              <a:ext cx="649605" cy="426720"/>
            </a:xfrm>
            <a:custGeom>
              <a:avLst/>
              <a:gdLst/>
              <a:ahLst/>
              <a:cxnLst/>
              <a:rect l="l" t="t" r="r" b="b"/>
              <a:pathLst>
                <a:path w="649604" h="426719">
                  <a:moveTo>
                    <a:pt x="283083" y="0"/>
                  </a:moveTo>
                  <a:lnTo>
                    <a:pt x="234119" y="6267"/>
                  </a:lnTo>
                  <a:lnTo>
                    <a:pt x="190711" y="23979"/>
                  </a:lnTo>
                  <a:lnTo>
                    <a:pt x="154352" y="51498"/>
                  </a:lnTo>
                  <a:lnTo>
                    <a:pt x="126534" y="87187"/>
                  </a:lnTo>
                  <a:lnTo>
                    <a:pt x="108749" y="129410"/>
                  </a:lnTo>
                  <a:lnTo>
                    <a:pt x="102489" y="176529"/>
                  </a:lnTo>
                  <a:lnTo>
                    <a:pt x="102489" y="186436"/>
                  </a:lnTo>
                  <a:lnTo>
                    <a:pt x="61775" y="200667"/>
                  </a:lnTo>
                  <a:lnTo>
                    <a:pt x="29289" y="226853"/>
                  </a:lnTo>
                  <a:lnTo>
                    <a:pt x="7780" y="262231"/>
                  </a:lnTo>
                  <a:lnTo>
                    <a:pt x="0" y="304038"/>
                  </a:lnTo>
                  <a:lnTo>
                    <a:pt x="9461" y="352192"/>
                  </a:lnTo>
                  <a:lnTo>
                    <a:pt x="35401" y="391144"/>
                  </a:lnTo>
                  <a:lnTo>
                    <a:pt x="74152" y="417212"/>
                  </a:lnTo>
                  <a:lnTo>
                    <a:pt x="122047" y="426720"/>
                  </a:lnTo>
                  <a:lnTo>
                    <a:pt x="522351" y="426720"/>
                  </a:lnTo>
                  <a:lnTo>
                    <a:pt x="570999" y="410710"/>
                  </a:lnTo>
                  <a:lnTo>
                    <a:pt x="611409" y="379507"/>
                  </a:lnTo>
                  <a:lnTo>
                    <a:pt x="639008" y="336351"/>
                  </a:lnTo>
                  <a:lnTo>
                    <a:pt x="649224" y="284479"/>
                  </a:lnTo>
                  <a:lnTo>
                    <a:pt x="644030" y="248850"/>
                  </a:lnTo>
                  <a:lnTo>
                    <a:pt x="629681" y="216423"/>
                  </a:lnTo>
                  <a:lnTo>
                    <a:pt x="608022" y="188593"/>
                  </a:lnTo>
                  <a:lnTo>
                    <a:pt x="580898" y="166750"/>
                  </a:lnTo>
                  <a:lnTo>
                    <a:pt x="578157" y="141321"/>
                  </a:lnTo>
                  <a:lnTo>
                    <a:pt x="556198" y="97795"/>
                  </a:lnTo>
                  <a:lnTo>
                    <a:pt x="511349" y="69881"/>
                  </a:lnTo>
                  <a:lnTo>
                    <a:pt x="478409" y="63753"/>
                  </a:lnTo>
                  <a:lnTo>
                    <a:pt x="464589" y="64680"/>
                  </a:lnTo>
                  <a:lnTo>
                    <a:pt x="452151" y="67452"/>
                  </a:lnTo>
                  <a:lnTo>
                    <a:pt x="440618" y="72058"/>
                  </a:lnTo>
                  <a:lnTo>
                    <a:pt x="429514" y="78486"/>
                  </a:lnTo>
                  <a:lnTo>
                    <a:pt x="402562" y="45541"/>
                  </a:lnTo>
                  <a:lnTo>
                    <a:pt x="367347" y="20859"/>
                  </a:lnTo>
                  <a:lnTo>
                    <a:pt x="326608" y="5369"/>
                  </a:lnTo>
                  <a:lnTo>
                    <a:pt x="283083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14887" y="2825495"/>
              <a:ext cx="1184275" cy="782320"/>
            </a:xfrm>
            <a:custGeom>
              <a:avLst/>
              <a:gdLst/>
              <a:ahLst/>
              <a:cxnLst/>
              <a:rect l="l" t="t" r="r" b="b"/>
              <a:pathLst>
                <a:path w="1184275" h="782320">
                  <a:moveTo>
                    <a:pt x="518667" y="0"/>
                  </a:moveTo>
                  <a:lnTo>
                    <a:pt x="470214" y="3549"/>
                  </a:lnTo>
                  <a:lnTo>
                    <a:pt x="423973" y="13859"/>
                  </a:lnTo>
                  <a:lnTo>
                    <a:pt x="380450" y="30425"/>
                  </a:lnTo>
                  <a:lnTo>
                    <a:pt x="340153" y="52740"/>
                  </a:lnTo>
                  <a:lnTo>
                    <a:pt x="303587" y="80298"/>
                  </a:lnTo>
                  <a:lnTo>
                    <a:pt x="271257" y="112592"/>
                  </a:lnTo>
                  <a:lnTo>
                    <a:pt x="243671" y="149118"/>
                  </a:lnTo>
                  <a:lnTo>
                    <a:pt x="221334" y="189368"/>
                  </a:lnTo>
                  <a:lnTo>
                    <a:pt x="204753" y="232837"/>
                  </a:lnTo>
                  <a:lnTo>
                    <a:pt x="194433" y="279018"/>
                  </a:lnTo>
                  <a:lnTo>
                    <a:pt x="190880" y="327405"/>
                  </a:lnTo>
                  <a:lnTo>
                    <a:pt x="190880" y="342011"/>
                  </a:lnTo>
                  <a:lnTo>
                    <a:pt x="146397" y="352935"/>
                  </a:lnTo>
                  <a:lnTo>
                    <a:pt x="105941" y="372400"/>
                  </a:lnTo>
                  <a:lnTo>
                    <a:pt x="70539" y="399380"/>
                  </a:lnTo>
                  <a:lnTo>
                    <a:pt x="41217" y="432852"/>
                  </a:lnTo>
                  <a:lnTo>
                    <a:pt x="19003" y="471791"/>
                  </a:lnTo>
                  <a:lnTo>
                    <a:pt x="4921" y="515173"/>
                  </a:lnTo>
                  <a:lnTo>
                    <a:pt x="0" y="561975"/>
                  </a:lnTo>
                  <a:lnTo>
                    <a:pt x="4446" y="605076"/>
                  </a:lnTo>
                  <a:lnTo>
                    <a:pt x="17210" y="645777"/>
                  </a:lnTo>
                  <a:lnTo>
                    <a:pt x="37431" y="683045"/>
                  </a:lnTo>
                  <a:lnTo>
                    <a:pt x="64246" y="715851"/>
                  </a:lnTo>
                  <a:lnTo>
                    <a:pt x="96794" y="743162"/>
                  </a:lnTo>
                  <a:lnTo>
                    <a:pt x="134213" y="763946"/>
                  </a:lnTo>
                  <a:lnTo>
                    <a:pt x="175641" y="777173"/>
                  </a:lnTo>
                  <a:lnTo>
                    <a:pt x="220217" y="781811"/>
                  </a:lnTo>
                  <a:lnTo>
                    <a:pt x="959103" y="781811"/>
                  </a:lnTo>
                  <a:lnTo>
                    <a:pt x="1005273" y="772101"/>
                  </a:lnTo>
                  <a:lnTo>
                    <a:pt x="1047898" y="754423"/>
                  </a:lnTo>
                  <a:lnTo>
                    <a:pt x="1086175" y="729524"/>
                  </a:lnTo>
                  <a:lnTo>
                    <a:pt x="1119298" y="698150"/>
                  </a:lnTo>
                  <a:lnTo>
                    <a:pt x="1146462" y="661050"/>
                  </a:lnTo>
                  <a:lnTo>
                    <a:pt x="1166862" y="618970"/>
                  </a:lnTo>
                  <a:lnTo>
                    <a:pt x="1179692" y="572657"/>
                  </a:lnTo>
                  <a:lnTo>
                    <a:pt x="1184147" y="522858"/>
                  </a:lnTo>
                  <a:lnTo>
                    <a:pt x="1178977" y="471395"/>
                  </a:lnTo>
                  <a:lnTo>
                    <a:pt x="1163937" y="423236"/>
                  </a:lnTo>
                  <a:lnTo>
                    <a:pt x="1139735" y="379307"/>
                  </a:lnTo>
                  <a:lnTo>
                    <a:pt x="1107078" y="340535"/>
                  </a:lnTo>
                  <a:lnTo>
                    <a:pt x="1066672" y="307848"/>
                  </a:lnTo>
                  <a:lnTo>
                    <a:pt x="1060035" y="258463"/>
                  </a:lnTo>
                  <a:lnTo>
                    <a:pt x="1041301" y="214103"/>
                  </a:lnTo>
                  <a:lnTo>
                    <a:pt x="1012237" y="176530"/>
                  </a:lnTo>
                  <a:lnTo>
                    <a:pt x="974612" y="147508"/>
                  </a:lnTo>
                  <a:lnTo>
                    <a:pt x="930192" y="128801"/>
                  </a:lnTo>
                  <a:lnTo>
                    <a:pt x="880744" y="122174"/>
                  </a:lnTo>
                  <a:lnTo>
                    <a:pt x="855878" y="123930"/>
                  </a:lnTo>
                  <a:lnTo>
                    <a:pt x="832405" y="128889"/>
                  </a:lnTo>
                  <a:lnTo>
                    <a:pt x="809861" y="136586"/>
                  </a:lnTo>
                  <a:lnTo>
                    <a:pt x="787780" y="146557"/>
                  </a:lnTo>
                  <a:lnTo>
                    <a:pt x="760304" y="110767"/>
                  </a:lnTo>
                  <a:lnTo>
                    <a:pt x="728453" y="79069"/>
                  </a:lnTo>
                  <a:lnTo>
                    <a:pt x="692658" y="51978"/>
                  </a:lnTo>
                  <a:lnTo>
                    <a:pt x="653352" y="30011"/>
                  </a:lnTo>
                  <a:lnTo>
                    <a:pt x="610964" y="13681"/>
                  </a:lnTo>
                  <a:lnTo>
                    <a:pt x="565925" y="3506"/>
                  </a:lnTo>
                  <a:lnTo>
                    <a:pt x="5186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0434828" y="3915155"/>
            <a:ext cx="494030" cy="116205"/>
          </a:xfrm>
          <a:custGeom>
            <a:avLst/>
            <a:gdLst/>
            <a:ahLst/>
            <a:cxnLst/>
            <a:rect l="l" t="t" r="r" b="b"/>
            <a:pathLst>
              <a:path w="494029" h="116204">
                <a:moveTo>
                  <a:pt x="317753" y="0"/>
                </a:moveTo>
                <a:lnTo>
                  <a:pt x="292264" y="1803"/>
                </a:lnTo>
                <a:lnTo>
                  <a:pt x="267668" y="6905"/>
                </a:lnTo>
                <a:lnTo>
                  <a:pt x="244905" y="14841"/>
                </a:lnTo>
                <a:lnTo>
                  <a:pt x="224917" y="25146"/>
                </a:lnTo>
                <a:lnTo>
                  <a:pt x="205628" y="14841"/>
                </a:lnTo>
                <a:lnTo>
                  <a:pt x="184531" y="6905"/>
                </a:lnTo>
                <a:lnTo>
                  <a:pt x="161623" y="1803"/>
                </a:lnTo>
                <a:lnTo>
                  <a:pt x="136905" y="0"/>
                </a:lnTo>
                <a:lnTo>
                  <a:pt x="94190" y="6381"/>
                </a:lnTo>
                <a:lnTo>
                  <a:pt x="55594" y="24574"/>
                </a:lnTo>
                <a:lnTo>
                  <a:pt x="23427" y="53149"/>
                </a:lnTo>
                <a:lnTo>
                  <a:pt x="0" y="90678"/>
                </a:lnTo>
                <a:lnTo>
                  <a:pt x="28231" y="67131"/>
                </a:lnTo>
                <a:lnTo>
                  <a:pt x="61071" y="49752"/>
                </a:lnTo>
                <a:lnTo>
                  <a:pt x="97601" y="38992"/>
                </a:lnTo>
                <a:lnTo>
                  <a:pt x="136905" y="35306"/>
                </a:lnTo>
                <a:lnTo>
                  <a:pt x="152253" y="36159"/>
                </a:lnTo>
                <a:lnTo>
                  <a:pt x="195579" y="45339"/>
                </a:lnTo>
                <a:lnTo>
                  <a:pt x="234696" y="60452"/>
                </a:lnTo>
                <a:lnTo>
                  <a:pt x="245594" y="65139"/>
                </a:lnTo>
                <a:lnTo>
                  <a:pt x="256063" y="71755"/>
                </a:lnTo>
                <a:lnTo>
                  <a:pt x="265628" y="80275"/>
                </a:lnTo>
                <a:lnTo>
                  <a:pt x="273812" y="90678"/>
                </a:lnTo>
                <a:lnTo>
                  <a:pt x="269345" y="80196"/>
                </a:lnTo>
                <a:lnTo>
                  <a:pt x="263985" y="71120"/>
                </a:lnTo>
                <a:lnTo>
                  <a:pt x="258649" y="62995"/>
                </a:lnTo>
                <a:lnTo>
                  <a:pt x="254253" y="55372"/>
                </a:lnTo>
                <a:lnTo>
                  <a:pt x="269676" y="51714"/>
                </a:lnTo>
                <a:lnTo>
                  <a:pt x="286003" y="48498"/>
                </a:lnTo>
                <a:lnTo>
                  <a:pt x="302331" y="46210"/>
                </a:lnTo>
                <a:lnTo>
                  <a:pt x="317753" y="45339"/>
                </a:lnTo>
                <a:lnTo>
                  <a:pt x="370724" y="50690"/>
                </a:lnTo>
                <a:lnTo>
                  <a:pt x="418623" y="65484"/>
                </a:lnTo>
                <a:lnTo>
                  <a:pt x="460093" y="87826"/>
                </a:lnTo>
                <a:lnTo>
                  <a:pt x="493775" y="115824"/>
                </a:lnTo>
                <a:lnTo>
                  <a:pt x="471714" y="76712"/>
                </a:lnTo>
                <a:lnTo>
                  <a:pt x="441673" y="44604"/>
                </a:lnTo>
                <a:lnTo>
                  <a:pt x="405060" y="20470"/>
                </a:lnTo>
                <a:lnTo>
                  <a:pt x="363285" y="5279"/>
                </a:lnTo>
                <a:lnTo>
                  <a:pt x="31775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44683" y="3715511"/>
            <a:ext cx="489584" cy="109855"/>
          </a:xfrm>
          <a:custGeom>
            <a:avLst/>
            <a:gdLst/>
            <a:ahLst/>
            <a:cxnLst/>
            <a:rect l="l" t="t" r="r" b="b"/>
            <a:pathLst>
              <a:path w="489584" h="109854">
                <a:moveTo>
                  <a:pt x="318008" y="0"/>
                </a:moveTo>
                <a:lnTo>
                  <a:pt x="290349" y="1799"/>
                </a:lnTo>
                <a:lnTo>
                  <a:pt x="265430" y="6873"/>
                </a:lnTo>
                <a:lnTo>
                  <a:pt x="242319" y="14733"/>
                </a:lnTo>
                <a:lnTo>
                  <a:pt x="220091" y="24892"/>
                </a:lnTo>
                <a:lnTo>
                  <a:pt x="200951" y="14733"/>
                </a:lnTo>
                <a:lnTo>
                  <a:pt x="180419" y="6873"/>
                </a:lnTo>
                <a:lnTo>
                  <a:pt x="158958" y="1799"/>
                </a:lnTo>
                <a:lnTo>
                  <a:pt x="137033" y="0"/>
                </a:lnTo>
                <a:lnTo>
                  <a:pt x="92225" y="6236"/>
                </a:lnTo>
                <a:lnTo>
                  <a:pt x="53848" y="23701"/>
                </a:lnTo>
                <a:lnTo>
                  <a:pt x="22804" y="50524"/>
                </a:lnTo>
                <a:lnTo>
                  <a:pt x="0" y="84836"/>
                </a:lnTo>
                <a:lnTo>
                  <a:pt x="28305" y="64392"/>
                </a:lnTo>
                <a:lnTo>
                  <a:pt x="61182" y="48640"/>
                </a:lnTo>
                <a:lnTo>
                  <a:pt x="97726" y="38508"/>
                </a:lnTo>
                <a:lnTo>
                  <a:pt x="137033" y="34925"/>
                </a:lnTo>
                <a:lnTo>
                  <a:pt x="151701" y="35776"/>
                </a:lnTo>
                <a:lnTo>
                  <a:pt x="166370" y="38020"/>
                </a:lnTo>
                <a:lnTo>
                  <a:pt x="181038" y="41193"/>
                </a:lnTo>
                <a:lnTo>
                  <a:pt x="195707" y="44831"/>
                </a:lnTo>
                <a:lnTo>
                  <a:pt x="203795" y="45779"/>
                </a:lnTo>
                <a:lnTo>
                  <a:pt x="212788" y="48609"/>
                </a:lnTo>
                <a:lnTo>
                  <a:pt x="221781" y="53296"/>
                </a:lnTo>
                <a:lnTo>
                  <a:pt x="229870" y="59817"/>
                </a:lnTo>
                <a:lnTo>
                  <a:pt x="240841" y="64458"/>
                </a:lnTo>
                <a:lnTo>
                  <a:pt x="251348" y="70469"/>
                </a:lnTo>
                <a:lnTo>
                  <a:pt x="260927" y="77408"/>
                </a:lnTo>
                <a:lnTo>
                  <a:pt x="269113" y="84836"/>
                </a:lnTo>
                <a:lnTo>
                  <a:pt x="265342" y="77331"/>
                </a:lnTo>
                <a:lnTo>
                  <a:pt x="261143" y="69850"/>
                </a:lnTo>
                <a:lnTo>
                  <a:pt x="256039" y="62368"/>
                </a:lnTo>
                <a:lnTo>
                  <a:pt x="249555" y="54863"/>
                </a:lnTo>
                <a:lnTo>
                  <a:pt x="265054" y="51206"/>
                </a:lnTo>
                <a:lnTo>
                  <a:pt x="281924" y="47990"/>
                </a:lnTo>
                <a:lnTo>
                  <a:pt x="299721" y="45702"/>
                </a:lnTo>
                <a:lnTo>
                  <a:pt x="318008" y="44831"/>
                </a:lnTo>
                <a:lnTo>
                  <a:pt x="368135" y="49363"/>
                </a:lnTo>
                <a:lnTo>
                  <a:pt x="414607" y="62325"/>
                </a:lnTo>
                <a:lnTo>
                  <a:pt x="455578" y="82764"/>
                </a:lnTo>
                <a:lnTo>
                  <a:pt x="489204" y="109727"/>
                </a:lnTo>
                <a:lnTo>
                  <a:pt x="461079" y="65204"/>
                </a:lnTo>
                <a:lnTo>
                  <a:pt x="421941" y="30527"/>
                </a:lnTo>
                <a:lnTo>
                  <a:pt x="373635" y="8018"/>
                </a:lnTo>
                <a:lnTo>
                  <a:pt x="3180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06940" y="3874008"/>
            <a:ext cx="495300" cy="114300"/>
          </a:xfrm>
          <a:custGeom>
            <a:avLst/>
            <a:gdLst/>
            <a:ahLst/>
            <a:cxnLst/>
            <a:rect l="l" t="t" r="r" b="b"/>
            <a:pathLst>
              <a:path w="495300" h="114300">
                <a:moveTo>
                  <a:pt x="318769" y="0"/>
                </a:moveTo>
                <a:lnTo>
                  <a:pt x="293110" y="1785"/>
                </a:lnTo>
                <a:lnTo>
                  <a:pt x="267890" y="7143"/>
                </a:lnTo>
                <a:lnTo>
                  <a:pt x="243599" y="16073"/>
                </a:lnTo>
                <a:lnTo>
                  <a:pt x="220725" y="28575"/>
                </a:lnTo>
                <a:lnTo>
                  <a:pt x="201491" y="16073"/>
                </a:lnTo>
                <a:lnTo>
                  <a:pt x="180863" y="7143"/>
                </a:lnTo>
                <a:lnTo>
                  <a:pt x="159307" y="1785"/>
                </a:lnTo>
                <a:lnTo>
                  <a:pt x="137286" y="0"/>
                </a:lnTo>
                <a:lnTo>
                  <a:pt x="94476" y="6770"/>
                </a:lnTo>
                <a:lnTo>
                  <a:pt x="55784" y="25590"/>
                </a:lnTo>
                <a:lnTo>
                  <a:pt x="23522" y="54221"/>
                </a:lnTo>
                <a:lnTo>
                  <a:pt x="0" y="90424"/>
                </a:lnTo>
                <a:lnTo>
                  <a:pt x="28326" y="68210"/>
                </a:lnTo>
                <a:lnTo>
                  <a:pt x="61261" y="51784"/>
                </a:lnTo>
                <a:lnTo>
                  <a:pt x="97887" y="41596"/>
                </a:lnTo>
                <a:lnTo>
                  <a:pt x="137286" y="38100"/>
                </a:lnTo>
                <a:lnTo>
                  <a:pt x="152030" y="38173"/>
                </a:lnTo>
                <a:lnTo>
                  <a:pt x="196214" y="42799"/>
                </a:lnTo>
                <a:lnTo>
                  <a:pt x="235330" y="61849"/>
                </a:lnTo>
                <a:lnTo>
                  <a:pt x="245623" y="66349"/>
                </a:lnTo>
                <a:lnTo>
                  <a:pt x="255000" y="72612"/>
                </a:lnTo>
                <a:lnTo>
                  <a:pt x="264352" y="80637"/>
                </a:lnTo>
                <a:lnTo>
                  <a:pt x="274574" y="90424"/>
                </a:lnTo>
                <a:lnTo>
                  <a:pt x="270178" y="80563"/>
                </a:lnTo>
                <a:lnTo>
                  <a:pt x="264842" y="72024"/>
                </a:lnTo>
                <a:lnTo>
                  <a:pt x="259482" y="64367"/>
                </a:lnTo>
                <a:lnTo>
                  <a:pt x="255015" y="57150"/>
                </a:lnTo>
                <a:lnTo>
                  <a:pt x="269781" y="51643"/>
                </a:lnTo>
                <a:lnTo>
                  <a:pt x="285035" y="48815"/>
                </a:lnTo>
                <a:lnTo>
                  <a:pt x="301218" y="47773"/>
                </a:lnTo>
                <a:lnTo>
                  <a:pt x="318769" y="47625"/>
                </a:lnTo>
                <a:lnTo>
                  <a:pt x="369069" y="52006"/>
                </a:lnTo>
                <a:lnTo>
                  <a:pt x="416178" y="64865"/>
                </a:lnTo>
                <a:lnTo>
                  <a:pt x="458716" y="85772"/>
                </a:lnTo>
                <a:lnTo>
                  <a:pt x="495300" y="114300"/>
                </a:lnTo>
                <a:lnTo>
                  <a:pt x="473161" y="76809"/>
                </a:lnTo>
                <a:lnTo>
                  <a:pt x="443036" y="45262"/>
                </a:lnTo>
                <a:lnTo>
                  <a:pt x="406328" y="21031"/>
                </a:lnTo>
                <a:lnTo>
                  <a:pt x="364439" y="5486"/>
                </a:lnTo>
                <a:lnTo>
                  <a:pt x="318769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6300215" y="6224015"/>
            <a:ext cx="1521460" cy="634365"/>
            <a:chOff x="6300215" y="6224015"/>
            <a:chExt cx="1521460" cy="634365"/>
          </a:xfrm>
        </p:grpSpPr>
        <p:sp>
          <p:nvSpPr>
            <p:cNvPr id="27" name="object 27"/>
            <p:cNvSpPr/>
            <p:nvPr/>
          </p:nvSpPr>
          <p:spPr>
            <a:xfrm>
              <a:off x="6300216" y="6509003"/>
              <a:ext cx="687705" cy="349250"/>
            </a:xfrm>
            <a:custGeom>
              <a:avLst/>
              <a:gdLst/>
              <a:ahLst/>
              <a:cxnLst/>
              <a:rect l="l" t="t" r="r" b="b"/>
              <a:pathLst>
                <a:path w="687704" h="349250">
                  <a:moveTo>
                    <a:pt x="264655" y="37947"/>
                  </a:moveTo>
                  <a:lnTo>
                    <a:pt x="147066" y="37947"/>
                  </a:lnTo>
                  <a:lnTo>
                    <a:pt x="147066" y="0"/>
                  </a:lnTo>
                  <a:lnTo>
                    <a:pt x="52578" y="0"/>
                  </a:lnTo>
                  <a:lnTo>
                    <a:pt x="52578" y="37947"/>
                  </a:lnTo>
                  <a:lnTo>
                    <a:pt x="0" y="37947"/>
                  </a:lnTo>
                  <a:lnTo>
                    <a:pt x="0" y="47637"/>
                  </a:lnTo>
                  <a:lnTo>
                    <a:pt x="12065" y="47637"/>
                  </a:lnTo>
                  <a:lnTo>
                    <a:pt x="12065" y="348996"/>
                  </a:lnTo>
                  <a:lnTo>
                    <a:pt x="264655" y="348996"/>
                  </a:lnTo>
                  <a:lnTo>
                    <a:pt x="264655" y="47637"/>
                  </a:lnTo>
                  <a:lnTo>
                    <a:pt x="264655" y="37947"/>
                  </a:lnTo>
                  <a:close/>
                </a:path>
                <a:path w="687704" h="349250">
                  <a:moveTo>
                    <a:pt x="687324" y="82651"/>
                  </a:moveTo>
                  <a:lnTo>
                    <a:pt x="637540" y="82651"/>
                  </a:lnTo>
                  <a:lnTo>
                    <a:pt x="637540" y="90741"/>
                  </a:lnTo>
                  <a:lnTo>
                    <a:pt x="637540" y="348996"/>
                  </a:lnTo>
                  <a:lnTo>
                    <a:pt x="687324" y="348996"/>
                  </a:lnTo>
                  <a:lnTo>
                    <a:pt x="687324" y="90741"/>
                  </a:lnTo>
                  <a:lnTo>
                    <a:pt x="687324" y="826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47104" y="6324599"/>
              <a:ext cx="408940" cy="533400"/>
            </a:xfrm>
            <a:custGeom>
              <a:avLst/>
              <a:gdLst/>
              <a:ahLst/>
              <a:cxnLst/>
              <a:rect l="l" t="t" r="r" b="b"/>
              <a:pathLst>
                <a:path w="408940" h="533400">
                  <a:moveTo>
                    <a:pt x="408432" y="57365"/>
                  </a:moveTo>
                  <a:lnTo>
                    <a:pt x="223647" y="57365"/>
                  </a:lnTo>
                  <a:lnTo>
                    <a:pt x="223647" y="0"/>
                  </a:lnTo>
                  <a:lnTo>
                    <a:pt x="79121" y="0"/>
                  </a:lnTo>
                  <a:lnTo>
                    <a:pt x="79121" y="57365"/>
                  </a:lnTo>
                  <a:lnTo>
                    <a:pt x="0" y="57365"/>
                  </a:lnTo>
                  <a:lnTo>
                    <a:pt x="0" y="71907"/>
                  </a:lnTo>
                  <a:lnTo>
                    <a:pt x="17767" y="71907"/>
                  </a:lnTo>
                  <a:lnTo>
                    <a:pt x="17767" y="533400"/>
                  </a:lnTo>
                  <a:lnTo>
                    <a:pt x="390652" y="533400"/>
                  </a:lnTo>
                  <a:lnTo>
                    <a:pt x="390652" y="71907"/>
                  </a:lnTo>
                  <a:lnTo>
                    <a:pt x="408432" y="71907"/>
                  </a:lnTo>
                  <a:lnTo>
                    <a:pt x="408432" y="57365"/>
                  </a:lnTo>
                  <a:close/>
                </a:path>
              </a:pathLst>
            </a:custGeom>
            <a:solidFill>
              <a:srgbClr val="008D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01968" y="6438899"/>
              <a:ext cx="300355" cy="419100"/>
            </a:xfrm>
            <a:custGeom>
              <a:avLst/>
              <a:gdLst/>
              <a:ahLst/>
              <a:cxnLst/>
              <a:rect l="l" t="t" r="r" b="b"/>
              <a:pathLst>
                <a:path w="300354" h="419100">
                  <a:moveTo>
                    <a:pt x="132588" y="327660"/>
                  </a:moveTo>
                  <a:lnTo>
                    <a:pt x="83820" y="327660"/>
                  </a:lnTo>
                  <a:lnTo>
                    <a:pt x="83820" y="419100"/>
                  </a:lnTo>
                  <a:lnTo>
                    <a:pt x="132588" y="419100"/>
                  </a:lnTo>
                  <a:lnTo>
                    <a:pt x="132588" y="327660"/>
                  </a:lnTo>
                  <a:close/>
                </a:path>
                <a:path w="300354" h="419100">
                  <a:moveTo>
                    <a:pt x="217932" y="327660"/>
                  </a:moveTo>
                  <a:lnTo>
                    <a:pt x="169164" y="327660"/>
                  </a:lnTo>
                  <a:lnTo>
                    <a:pt x="169164" y="419100"/>
                  </a:lnTo>
                  <a:lnTo>
                    <a:pt x="217932" y="419100"/>
                  </a:lnTo>
                  <a:lnTo>
                    <a:pt x="217932" y="327660"/>
                  </a:lnTo>
                  <a:close/>
                </a:path>
                <a:path w="300354" h="419100">
                  <a:moveTo>
                    <a:pt x="300228" y="249936"/>
                  </a:moveTo>
                  <a:lnTo>
                    <a:pt x="0" y="249936"/>
                  </a:lnTo>
                  <a:lnTo>
                    <a:pt x="0" y="298704"/>
                  </a:lnTo>
                  <a:lnTo>
                    <a:pt x="300228" y="298704"/>
                  </a:lnTo>
                  <a:lnTo>
                    <a:pt x="300228" y="249936"/>
                  </a:lnTo>
                  <a:close/>
                </a:path>
                <a:path w="300354" h="419100">
                  <a:moveTo>
                    <a:pt x="300228" y="166128"/>
                  </a:moveTo>
                  <a:lnTo>
                    <a:pt x="0" y="166128"/>
                  </a:lnTo>
                  <a:lnTo>
                    <a:pt x="0" y="214896"/>
                  </a:lnTo>
                  <a:lnTo>
                    <a:pt x="300228" y="214896"/>
                  </a:lnTo>
                  <a:lnTo>
                    <a:pt x="300228" y="166128"/>
                  </a:lnTo>
                  <a:close/>
                </a:path>
                <a:path w="300354" h="419100">
                  <a:moveTo>
                    <a:pt x="300228" y="83820"/>
                  </a:moveTo>
                  <a:lnTo>
                    <a:pt x="0" y="83820"/>
                  </a:lnTo>
                  <a:lnTo>
                    <a:pt x="0" y="129540"/>
                  </a:lnTo>
                  <a:lnTo>
                    <a:pt x="300228" y="129540"/>
                  </a:lnTo>
                  <a:lnTo>
                    <a:pt x="300228" y="83820"/>
                  </a:lnTo>
                  <a:close/>
                </a:path>
                <a:path w="300354" h="419100">
                  <a:moveTo>
                    <a:pt x="300228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00228" y="47244"/>
                  </a:lnTo>
                  <a:lnTo>
                    <a:pt x="300228" y="0"/>
                  </a:lnTo>
                  <a:close/>
                </a:path>
              </a:pathLst>
            </a:custGeom>
            <a:solidFill>
              <a:srgbClr val="00B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38060" y="6560819"/>
              <a:ext cx="58419" cy="297180"/>
            </a:xfrm>
            <a:custGeom>
              <a:avLst/>
              <a:gdLst/>
              <a:ahLst/>
              <a:cxnLst/>
              <a:rect l="l" t="t" r="r" b="b"/>
              <a:pathLst>
                <a:path w="58420" h="297179">
                  <a:moveTo>
                    <a:pt x="57912" y="0"/>
                  </a:moveTo>
                  <a:lnTo>
                    <a:pt x="26162" y="0"/>
                  </a:lnTo>
                  <a:lnTo>
                    <a:pt x="26162" y="55397"/>
                  </a:lnTo>
                  <a:lnTo>
                    <a:pt x="11557" y="55397"/>
                  </a:lnTo>
                  <a:lnTo>
                    <a:pt x="11557" y="0"/>
                  </a:lnTo>
                  <a:lnTo>
                    <a:pt x="0" y="0"/>
                  </a:lnTo>
                  <a:lnTo>
                    <a:pt x="0" y="55397"/>
                  </a:lnTo>
                  <a:lnTo>
                    <a:pt x="0" y="67945"/>
                  </a:lnTo>
                  <a:lnTo>
                    <a:pt x="0" y="297180"/>
                  </a:lnTo>
                  <a:lnTo>
                    <a:pt x="57912" y="297180"/>
                  </a:lnTo>
                  <a:lnTo>
                    <a:pt x="57912" y="67945"/>
                  </a:lnTo>
                  <a:lnTo>
                    <a:pt x="57912" y="55397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87539" y="6444995"/>
              <a:ext cx="350520" cy="413384"/>
            </a:xfrm>
            <a:custGeom>
              <a:avLst/>
              <a:gdLst/>
              <a:ahLst/>
              <a:cxnLst/>
              <a:rect l="l" t="t" r="r" b="b"/>
              <a:pathLst>
                <a:path w="350520" h="413384">
                  <a:moveTo>
                    <a:pt x="350520" y="0"/>
                  </a:moveTo>
                  <a:lnTo>
                    <a:pt x="0" y="0"/>
                  </a:lnTo>
                  <a:lnTo>
                    <a:pt x="0" y="413002"/>
                  </a:lnTo>
                  <a:lnTo>
                    <a:pt x="350520" y="413002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9B4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70775" y="6432803"/>
              <a:ext cx="384175" cy="12700"/>
            </a:xfrm>
            <a:custGeom>
              <a:avLst/>
              <a:gdLst/>
              <a:ahLst/>
              <a:cxnLst/>
              <a:rect l="l" t="t" r="r" b="b"/>
              <a:pathLst>
                <a:path w="384175" h="12700">
                  <a:moveTo>
                    <a:pt x="384048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384048" y="12191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19543" y="648614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5720" y="45719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19544" y="6486143"/>
              <a:ext cx="125095" cy="45720"/>
            </a:xfrm>
            <a:custGeom>
              <a:avLst/>
              <a:gdLst/>
              <a:ahLst/>
              <a:cxnLst/>
              <a:rect l="l" t="t" r="r" b="b"/>
              <a:pathLst>
                <a:path w="125095" h="45720">
                  <a:moveTo>
                    <a:pt x="4572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45720" y="22860"/>
                  </a:lnTo>
                  <a:lnTo>
                    <a:pt x="45720" y="0"/>
                  </a:lnTo>
                  <a:close/>
                </a:path>
                <a:path w="125095" h="45720">
                  <a:moveTo>
                    <a:pt x="124968" y="0"/>
                  </a:moveTo>
                  <a:lnTo>
                    <a:pt x="79248" y="0"/>
                  </a:lnTo>
                  <a:lnTo>
                    <a:pt x="79248" y="45720"/>
                  </a:lnTo>
                  <a:lnTo>
                    <a:pt x="124968" y="45720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78039" y="648614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4724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4" y="4571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98792" y="6486143"/>
              <a:ext cx="205740" cy="372110"/>
            </a:xfrm>
            <a:custGeom>
              <a:avLst/>
              <a:gdLst/>
              <a:ahLst/>
              <a:cxnLst/>
              <a:rect l="l" t="t" r="r" b="b"/>
              <a:pathLst>
                <a:path w="205740" h="372109">
                  <a:moveTo>
                    <a:pt x="45720" y="310896"/>
                  </a:moveTo>
                  <a:lnTo>
                    <a:pt x="0" y="310896"/>
                  </a:lnTo>
                  <a:lnTo>
                    <a:pt x="0" y="371856"/>
                  </a:lnTo>
                  <a:lnTo>
                    <a:pt x="45720" y="371856"/>
                  </a:lnTo>
                  <a:lnTo>
                    <a:pt x="45720" y="310896"/>
                  </a:lnTo>
                  <a:close/>
                </a:path>
                <a:path w="205740" h="372109">
                  <a:moveTo>
                    <a:pt x="126492" y="310896"/>
                  </a:moveTo>
                  <a:lnTo>
                    <a:pt x="79248" y="310896"/>
                  </a:lnTo>
                  <a:lnTo>
                    <a:pt x="79248" y="371856"/>
                  </a:lnTo>
                  <a:lnTo>
                    <a:pt x="126492" y="371856"/>
                  </a:lnTo>
                  <a:lnTo>
                    <a:pt x="126492" y="310896"/>
                  </a:lnTo>
                  <a:close/>
                </a:path>
                <a:path w="205740" h="372109">
                  <a:moveTo>
                    <a:pt x="205740" y="0"/>
                  </a:moveTo>
                  <a:lnTo>
                    <a:pt x="158496" y="0"/>
                  </a:lnTo>
                  <a:lnTo>
                    <a:pt x="158496" y="45720"/>
                  </a:lnTo>
                  <a:lnTo>
                    <a:pt x="205740" y="45720"/>
                  </a:lnTo>
                  <a:lnTo>
                    <a:pt x="205740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19543" y="656539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5720" y="45719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98792" y="6565391"/>
              <a:ext cx="127000" cy="45720"/>
            </a:xfrm>
            <a:custGeom>
              <a:avLst/>
              <a:gdLst/>
              <a:ahLst/>
              <a:cxnLst/>
              <a:rect l="l" t="t" r="r" b="b"/>
              <a:pathLst>
                <a:path w="127000" h="45720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  <a:path w="127000" h="45720">
                  <a:moveTo>
                    <a:pt x="126492" y="0"/>
                  </a:moveTo>
                  <a:lnTo>
                    <a:pt x="79248" y="0"/>
                  </a:lnTo>
                  <a:lnTo>
                    <a:pt x="79248" y="45720"/>
                  </a:lnTo>
                  <a:lnTo>
                    <a:pt x="126492" y="45720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19544" y="6565391"/>
              <a:ext cx="285115" cy="125095"/>
            </a:xfrm>
            <a:custGeom>
              <a:avLst/>
              <a:gdLst/>
              <a:ahLst/>
              <a:cxnLst/>
              <a:rect l="l" t="t" r="r" b="b"/>
              <a:pathLst>
                <a:path w="285115" h="125095">
                  <a:moveTo>
                    <a:pt x="45720" y="79248"/>
                  </a:moveTo>
                  <a:lnTo>
                    <a:pt x="0" y="79248"/>
                  </a:lnTo>
                  <a:lnTo>
                    <a:pt x="0" y="124968"/>
                  </a:lnTo>
                  <a:lnTo>
                    <a:pt x="45720" y="124968"/>
                  </a:lnTo>
                  <a:lnTo>
                    <a:pt x="45720" y="79248"/>
                  </a:lnTo>
                  <a:close/>
                </a:path>
                <a:path w="285115" h="125095">
                  <a:moveTo>
                    <a:pt x="284988" y="0"/>
                  </a:moveTo>
                  <a:lnTo>
                    <a:pt x="237744" y="0"/>
                  </a:lnTo>
                  <a:lnTo>
                    <a:pt x="237744" y="45720"/>
                  </a:lnTo>
                  <a:lnTo>
                    <a:pt x="284988" y="4572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98791" y="664463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5720" y="45719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78039" y="664463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4724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4" y="4571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257287" y="664463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4724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4" y="4571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19543" y="672388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098792" y="6723887"/>
              <a:ext cx="127000" cy="45720"/>
            </a:xfrm>
            <a:custGeom>
              <a:avLst/>
              <a:gdLst/>
              <a:ahLst/>
              <a:cxnLst/>
              <a:rect l="l" t="t" r="r" b="b"/>
              <a:pathLst>
                <a:path w="127000" h="45720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  <a:path w="127000" h="45720">
                  <a:moveTo>
                    <a:pt x="126492" y="0"/>
                  </a:moveTo>
                  <a:lnTo>
                    <a:pt x="79248" y="0"/>
                  </a:lnTo>
                  <a:lnTo>
                    <a:pt x="79248" y="45720"/>
                  </a:lnTo>
                  <a:lnTo>
                    <a:pt x="126492" y="45720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19544" y="6565391"/>
              <a:ext cx="285115" cy="204470"/>
            </a:xfrm>
            <a:custGeom>
              <a:avLst/>
              <a:gdLst/>
              <a:ahLst/>
              <a:cxnLst/>
              <a:rect l="l" t="t" r="r" b="b"/>
              <a:pathLst>
                <a:path w="285115" h="204470">
                  <a:moveTo>
                    <a:pt x="45720" y="79248"/>
                  </a:moveTo>
                  <a:lnTo>
                    <a:pt x="0" y="79248"/>
                  </a:lnTo>
                  <a:lnTo>
                    <a:pt x="0" y="102108"/>
                  </a:lnTo>
                  <a:lnTo>
                    <a:pt x="45720" y="102108"/>
                  </a:lnTo>
                  <a:lnTo>
                    <a:pt x="45720" y="79248"/>
                  </a:lnTo>
                  <a:close/>
                </a:path>
                <a:path w="285115" h="204470">
                  <a:moveTo>
                    <a:pt x="284988" y="158496"/>
                  </a:moveTo>
                  <a:lnTo>
                    <a:pt x="237744" y="158496"/>
                  </a:lnTo>
                  <a:lnTo>
                    <a:pt x="237744" y="204216"/>
                  </a:lnTo>
                  <a:lnTo>
                    <a:pt x="284988" y="204216"/>
                  </a:lnTo>
                  <a:lnTo>
                    <a:pt x="284988" y="158496"/>
                  </a:lnTo>
                  <a:close/>
                </a:path>
                <a:path w="285115" h="204470">
                  <a:moveTo>
                    <a:pt x="284988" y="79248"/>
                  </a:moveTo>
                  <a:lnTo>
                    <a:pt x="237744" y="79248"/>
                  </a:lnTo>
                  <a:lnTo>
                    <a:pt x="237744" y="102108"/>
                  </a:lnTo>
                  <a:lnTo>
                    <a:pt x="284988" y="102108"/>
                  </a:lnTo>
                  <a:lnTo>
                    <a:pt x="284988" y="79248"/>
                  </a:lnTo>
                  <a:close/>
                </a:path>
                <a:path w="285115" h="204470">
                  <a:moveTo>
                    <a:pt x="284988" y="0"/>
                  </a:moveTo>
                  <a:lnTo>
                    <a:pt x="237744" y="0"/>
                  </a:lnTo>
                  <a:lnTo>
                    <a:pt x="237744" y="22860"/>
                  </a:lnTo>
                  <a:lnTo>
                    <a:pt x="284988" y="2286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682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44512" y="6377939"/>
              <a:ext cx="676910" cy="480059"/>
            </a:xfrm>
            <a:custGeom>
              <a:avLst/>
              <a:gdLst/>
              <a:ahLst/>
              <a:cxnLst/>
              <a:rect l="l" t="t" r="r" b="b"/>
              <a:pathLst>
                <a:path w="676909" h="480059">
                  <a:moveTo>
                    <a:pt x="135623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135623" y="54864"/>
                  </a:lnTo>
                  <a:lnTo>
                    <a:pt x="135623" y="0"/>
                  </a:lnTo>
                  <a:close/>
                </a:path>
                <a:path w="676909" h="480059">
                  <a:moveTo>
                    <a:pt x="676656" y="239801"/>
                  </a:moveTo>
                  <a:lnTo>
                    <a:pt x="600456" y="239801"/>
                  </a:lnTo>
                  <a:lnTo>
                    <a:pt x="600456" y="252349"/>
                  </a:lnTo>
                  <a:lnTo>
                    <a:pt x="600456" y="480060"/>
                  </a:lnTo>
                  <a:lnTo>
                    <a:pt x="660019" y="480060"/>
                  </a:lnTo>
                  <a:lnTo>
                    <a:pt x="660019" y="252349"/>
                  </a:lnTo>
                  <a:lnTo>
                    <a:pt x="676656" y="252349"/>
                  </a:lnTo>
                  <a:lnTo>
                    <a:pt x="676656" y="239801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95971" y="6297166"/>
              <a:ext cx="349250" cy="561340"/>
            </a:xfrm>
            <a:custGeom>
              <a:avLst/>
              <a:gdLst/>
              <a:ahLst/>
              <a:cxnLst/>
              <a:rect l="l" t="t" r="r" b="b"/>
              <a:pathLst>
                <a:path w="349250" h="561340">
                  <a:moveTo>
                    <a:pt x="348996" y="0"/>
                  </a:moveTo>
                  <a:lnTo>
                    <a:pt x="0" y="0"/>
                  </a:lnTo>
                  <a:lnTo>
                    <a:pt x="0" y="560831"/>
                  </a:lnTo>
                  <a:lnTo>
                    <a:pt x="348996" y="560831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095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76159" y="6277355"/>
              <a:ext cx="384175" cy="15240"/>
            </a:xfrm>
            <a:custGeom>
              <a:avLst/>
              <a:gdLst/>
              <a:ahLst/>
              <a:cxnLst/>
              <a:rect l="l" t="t" r="r" b="b"/>
              <a:pathLst>
                <a:path w="384175" h="15239">
                  <a:moveTo>
                    <a:pt x="384048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384048" y="15240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0030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447787" y="6487667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45720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5720" y="47244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447788" y="6487667"/>
              <a:ext cx="125095" cy="47625"/>
            </a:xfrm>
            <a:custGeom>
              <a:avLst/>
              <a:gdLst/>
              <a:ahLst/>
              <a:cxnLst/>
              <a:rect l="l" t="t" r="r" b="b"/>
              <a:pathLst>
                <a:path w="125095" h="47625">
                  <a:moveTo>
                    <a:pt x="45720" y="12"/>
                  </a:moveTo>
                  <a:lnTo>
                    <a:pt x="0" y="12"/>
                  </a:lnTo>
                  <a:lnTo>
                    <a:pt x="0" y="24384"/>
                  </a:lnTo>
                  <a:lnTo>
                    <a:pt x="45720" y="24384"/>
                  </a:lnTo>
                  <a:lnTo>
                    <a:pt x="45720" y="12"/>
                  </a:lnTo>
                  <a:close/>
                </a:path>
                <a:path w="125095" h="47625">
                  <a:moveTo>
                    <a:pt x="124968" y="0"/>
                  </a:moveTo>
                  <a:lnTo>
                    <a:pt x="79248" y="0"/>
                  </a:lnTo>
                  <a:lnTo>
                    <a:pt x="79248" y="47244"/>
                  </a:lnTo>
                  <a:lnTo>
                    <a:pt x="124968" y="47244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606283" y="6487667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45720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5720" y="47244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527036" y="6487667"/>
              <a:ext cx="204470" cy="370840"/>
            </a:xfrm>
            <a:custGeom>
              <a:avLst/>
              <a:gdLst/>
              <a:ahLst/>
              <a:cxnLst/>
              <a:rect l="l" t="t" r="r" b="b"/>
              <a:pathLst>
                <a:path w="204470" h="370840">
                  <a:moveTo>
                    <a:pt x="45720" y="310896"/>
                  </a:moveTo>
                  <a:lnTo>
                    <a:pt x="0" y="310896"/>
                  </a:lnTo>
                  <a:lnTo>
                    <a:pt x="0" y="370332"/>
                  </a:lnTo>
                  <a:lnTo>
                    <a:pt x="45720" y="370332"/>
                  </a:lnTo>
                  <a:lnTo>
                    <a:pt x="45720" y="310896"/>
                  </a:lnTo>
                  <a:close/>
                </a:path>
                <a:path w="204470" h="370840">
                  <a:moveTo>
                    <a:pt x="124968" y="310896"/>
                  </a:moveTo>
                  <a:lnTo>
                    <a:pt x="79248" y="310896"/>
                  </a:lnTo>
                  <a:lnTo>
                    <a:pt x="79248" y="370332"/>
                  </a:lnTo>
                  <a:lnTo>
                    <a:pt x="124968" y="370332"/>
                  </a:lnTo>
                  <a:lnTo>
                    <a:pt x="124968" y="310896"/>
                  </a:lnTo>
                  <a:close/>
                </a:path>
                <a:path w="204470" h="370840">
                  <a:moveTo>
                    <a:pt x="204216" y="0"/>
                  </a:moveTo>
                  <a:lnTo>
                    <a:pt x="158496" y="0"/>
                  </a:lnTo>
                  <a:lnTo>
                    <a:pt x="158496" y="47244"/>
                  </a:lnTo>
                  <a:lnTo>
                    <a:pt x="204216" y="47244"/>
                  </a:lnTo>
                  <a:lnTo>
                    <a:pt x="204216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47787" y="6566915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45720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5720" y="47243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527036" y="6566928"/>
              <a:ext cx="125095" cy="47625"/>
            </a:xfrm>
            <a:custGeom>
              <a:avLst/>
              <a:gdLst/>
              <a:ahLst/>
              <a:cxnLst/>
              <a:rect l="l" t="t" r="r" b="b"/>
              <a:pathLst>
                <a:path w="125095" h="47625">
                  <a:moveTo>
                    <a:pt x="45720" y="0"/>
                  </a:moveTo>
                  <a:lnTo>
                    <a:pt x="0" y="0"/>
                  </a:lnTo>
                  <a:lnTo>
                    <a:pt x="0" y="47231"/>
                  </a:lnTo>
                  <a:lnTo>
                    <a:pt x="45720" y="47231"/>
                  </a:lnTo>
                  <a:lnTo>
                    <a:pt x="45720" y="0"/>
                  </a:lnTo>
                  <a:close/>
                </a:path>
                <a:path w="125095" h="47625">
                  <a:moveTo>
                    <a:pt x="124968" y="0"/>
                  </a:moveTo>
                  <a:lnTo>
                    <a:pt x="79248" y="0"/>
                  </a:lnTo>
                  <a:lnTo>
                    <a:pt x="79248" y="47231"/>
                  </a:lnTo>
                  <a:lnTo>
                    <a:pt x="124968" y="4723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447788" y="6566928"/>
              <a:ext cx="283845" cy="125095"/>
            </a:xfrm>
            <a:custGeom>
              <a:avLst/>
              <a:gdLst/>
              <a:ahLst/>
              <a:cxnLst/>
              <a:rect l="l" t="t" r="r" b="b"/>
              <a:pathLst>
                <a:path w="283845" h="125095">
                  <a:moveTo>
                    <a:pt x="45720" y="80759"/>
                  </a:moveTo>
                  <a:lnTo>
                    <a:pt x="0" y="80759"/>
                  </a:lnTo>
                  <a:lnTo>
                    <a:pt x="0" y="124955"/>
                  </a:lnTo>
                  <a:lnTo>
                    <a:pt x="45720" y="124955"/>
                  </a:lnTo>
                  <a:lnTo>
                    <a:pt x="45720" y="80759"/>
                  </a:lnTo>
                  <a:close/>
                </a:path>
                <a:path w="283845" h="125095">
                  <a:moveTo>
                    <a:pt x="283464" y="0"/>
                  </a:moveTo>
                  <a:lnTo>
                    <a:pt x="237744" y="0"/>
                  </a:lnTo>
                  <a:lnTo>
                    <a:pt x="237744" y="47231"/>
                  </a:lnTo>
                  <a:lnTo>
                    <a:pt x="283464" y="47231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527035" y="6647687"/>
              <a:ext cx="45720" cy="44450"/>
            </a:xfrm>
            <a:custGeom>
              <a:avLst/>
              <a:gdLst/>
              <a:ahLst/>
              <a:cxnLst/>
              <a:rect l="l" t="t" r="r" b="b"/>
              <a:pathLst>
                <a:path w="45720" h="44450">
                  <a:moveTo>
                    <a:pt x="45720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5720" y="44195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606283" y="6647687"/>
              <a:ext cx="45720" cy="44450"/>
            </a:xfrm>
            <a:custGeom>
              <a:avLst/>
              <a:gdLst/>
              <a:ahLst/>
              <a:cxnLst/>
              <a:rect l="l" t="t" r="r" b="b"/>
              <a:pathLst>
                <a:path w="45720" h="44450">
                  <a:moveTo>
                    <a:pt x="45720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5720" y="44195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685531" y="6647687"/>
              <a:ext cx="45720" cy="44450"/>
            </a:xfrm>
            <a:custGeom>
              <a:avLst/>
              <a:gdLst/>
              <a:ahLst/>
              <a:cxnLst/>
              <a:rect l="l" t="t" r="r" b="b"/>
              <a:pathLst>
                <a:path w="45720" h="44450">
                  <a:moveTo>
                    <a:pt x="45720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5720" y="44195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447788" y="6725411"/>
              <a:ext cx="125095" cy="45720"/>
            </a:xfrm>
            <a:custGeom>
              <a:avLst/>
              <a:gdLst/>
              <a:ahLst/>
              <a:cxnLst/>
              <a:rect l="l" t="t" r="r" b="b"/>
              <a:pathLst>
                <a:path w="125095" h="45720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  <a:path w="125095" h="45720">
                  <a:moveTo>
                    <a:pt x="124968" y="0"/>
                  </a:moveTo>
                  <a:lnTo>
                    <a:pt x="79248" y="0"/>
                  </a:lnTo>
                  <a:lnTo>
                    <a:pt x="79248" y="45720"/>
                  </a:lnTo>
                  <a:lnTo>
                    <a:pt x="124968" y="45720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06283" y="672541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447788" y="6566915"/>
              <a:ext cx="283845" cy="204470"/>
            </a:xfrm>
            <a:custGeom>
              <a:avLst/>
              <a:gdLst/>
              <a:ahLst/>
              <a:cxnLst/>
              <a:rect l="l" t="t" r="r" b="b"/>
              <a:pathLst>
                <a:path w="283845" h="204470">
                  <a:moveTo>
                    <a:pt x="45720" y="80772"/>
                  </a:moveTo>
                  <a:lnTo>
                    <a:pt x="0" y="80772"/>
                  </a:lnTo>
                  <a:lnTo>
                    <a:pt x="0" y="102108"/>
                  </a:lnTo>
                  <a:lnTo>
                    <a:pt x="45720" y="102108"/>
                  </a:lnTo>
                  <a:lnTo>
                    <a:pt x="45720" y="80772"/>
                  </a:lnTo>
                  <a:close/>
                </a:path>
                <a:path w="283845" h="204470">
                  <a:moveTo>
                    <a:pt x="283464" y="158496"/>
                  </a:moveTo>
                  <a:lnTo>
                    <a:pt x="237744" y="158496"/>
                  </a:lnTo>
                  <a:lnTo>
                    <a:pt x="237744" y="204216"/>
                  </a:lnTo>
                  <a:lnTo>
                    <a:pt x="283464" y="204216"/>
                  </a:lnTo>
                  <a:lnTo>
                    <a:pt x="283464" y="158496"/>
                  </a:lnTo>
                  <a:close/>
                </a:path>
                <a:path w="283845" h="204470">
                  <a:moveTo>
                    <a:pt x="283464" y="80772"/>
                  </a:moveTo>
                  <a:lnTo>
                    <a:pt x="237744" y="80772"/>
                  </a:lnTo>
                  <a:lnTo>
                    <a:pt x="237744" y="102108"/>
                  </a:lnTo>
                  <a:lnTo>
                    <a:pt x="283464" y="102108"/>
                  </a:lnTo>
                  <a:lnTo>
                    <a:pt x="283464" y="80772"/>
                  </a:lnTo>
                  <a:close/>
                </a:path>
                <a:path w="283845" h="204470">
                  <a:moveTo>
                    <a:pt x="283464" y="0"/>
                  </a:moveTo>
                  <a:lnTo>
                    <a:pt x="237744" y="0"/>
                  </a:lnTo>
                  <a:lnTo>
                    <a:pt x="237744" y="22860"/>
                  </a:lnTo>
                  <a:lnTo>
                    <a:pt x="283464" y="2286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47787" y="6330695"/>
              <a:ext cx="45720" cy="44450"/>
            </a:xfrm>
            <a:custGeom>
              <a:avLst/>
              <a:gdLst/>
              <a:ahLst/>
              <a:cxnLst/>
              <a:rect l="l" t="t" r="r" b="b"/>
              <a:pathLst>
                <a:path w="45720" h="44450">
                  <a:moveTo>
                    <a:pt x="45720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5720" y="44195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47788" y="6330708"/>
              <a:ext cx="125095" cy="44450"/>
            </a:xfrm>
            <a:custGeom>
              <a:avLst/>
              <a:gdLst/>
              <a:ahLst/>
              <a:cxnLst/>
              <a:rect l="l" t="t" r="r" b="b"/>
              <a:pathLst>
                <a:path w="125095" h="44450">
                  <a:moveTo>
                    <a:pt x="45720" y="0"/>
                  </a:moveTo>
                  <a:lnTo>
                    <a:pt x="0" y="0"/>
                  </a:lnTo>
                  <a:lnTo>
                    <a:pt x="0" y="22847"/>
                  </a:lnTo>
                  <a:lnTo>
                    <a:pt x="45720" y="22847"/>
                  </a:lnTo>
                  <a:lnTo>
                    <a:pt x="45720" y="0"/>
                  </a:lnTo>
                  <a:close/>
                </a:path>
                <a:path w="125095" h="44450">
                  <a:moveTo>
                    <a:pt x="124968" y="0"/>
                  </a:moveTo>
                  <a:lnTo>
                    <a:pt x="79248" y="0"/>
                  </a:lnTo>
                  <a:lnTo>
                    <a:pt x="79248" y="44183"/>
                  </a:lnTo>
                  <a:lnTo>
                    <a:pt x="124968" y="44183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606283" y="6330695"/>
              <a:ext cx="45720" cy="44450"/>
            </a:xfrm>
            <a:custGeom>
              <a:avLst/>
              <a:gdLst/>
              <a:ahLst/>
              <a:cxnLst/>
              <a:rect l="l" t="t" r="r" b="b"/>
              <a:pathLst>
                <a:path w="45720" h="44450">
                  <a:moveTo>
                    <a:pt x="45720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5720" y="44195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85531" y="6330695"/>
              <a:ext cx="45720" cy="44450"/>
            </a:xfrm>
            <a:custGeom>
              <a:avLst/>
              <a:gdLst/>
              <a:ahLst/>
              <a:cxnLst/>
              <a:rect l="l" t="t" r="r" b="b"/>
              <a:pathLst>
                <a:path w="45720" h="44450">
                  <a:moveTo>
                    <a:pt x="45720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5720" y="44195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47787" y="6409943"/>
              <a:ext cx="45720" cy="44450"/>
            </a:xfrm>
            <a:custGeom>
              <a:avLst/>
              <a:gdLst/>
              <a:ahLst/>
              <a:cxnLst/>
              <a:rect l="l" t="t" r="r" b="b"/>
              <a:pathLst>
                <a:path w="45720" h="44450">
                  <a:moveTo>
                    <a:pt x="45720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5720" y="44195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27036" y="6409943"/>
              <a:ext cx="125095" cy="44450"/>
            </a:xfrm>
            <a:custGeom>
              <a:avLst/>
              <a:gdLst/>
              <a:ahLst/>
              <a:cxnLst/>
              <a:rect l="l" t="t" r="r" b="b"/>
              <a:pathLst>
                <a:path w="125095" h="44450">
                  <a:moveTo>
                    <a:pt x="45720" y="0"/>
                  </a:moveTo>
                  <a:lnTo>
                    <a:pt x="0" y="0"/>
                  </a:lnTo>
                  <a:lnTo>
                    <a:pt x="0" y="44196"/>
                  </a:lnTo>
                  <a:lnTo>
                    <a:pt x="45720" y="44196"/>
                  </a:lnTo>
                  <a:lnTo>
                    <a:pt x="45720" y="0"/>
                  </a:lnTo>
                  <a:close/>
                </a:path>
                <a:path w="125095" h="44450">
                  <a:moveTo>
                    <a:pt x="124968" y="0"/>
                  </a:moveTo>
                  <a:lnTo>
                    <a:pt x="79248" y="0"/>
                  </a:lnTo>
                  <a:lnTo>
                    <a:pt x="79248" y="44196"/>
                  </a:lnTo>
                  <a:lnTo>
                    <a:pt x="124968" y="44196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685531" y="6409943"/>
              <a:ext cx="45720" cy="44450"/>
            </a:xfrm>
            <a:custGeom>
              <a:avLst/>
              <a:gdLst/>
              <a:ahLst/>
              <a:cxnLst/>
              <a:rect l="l" t="t" r="r" b="b"/>
              <a:pathLst>
                <a:path w="45720" h="44450">
                  <a:moveTo>
                    <a:pt x="45720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5720" y="44195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685531" y="6409943"/>
              <a:ext cx="45720" cy="22860"/>
            </a:xfrm>
            <a:custGeom>
              <a:avLst/>
              <a:gdLst/>
              <a:ahLst/>
              <a:cxnLst/>
              <a:rect l="l" t="t" r="r" b="b"/>
              <a:pathLst>
                <a:path w="45720" h="22860">
                  <a:moveTo>
                    <a:pt x="45720" y="0"/>
                  </a:moveTo>
                  <a:lnTo>
                    <a:pt x="0" y="0"/>
                  </a:lnTo>
                  <a:lnTo>
                    <a:pt x="0" y="22859"/>
                  </a:lnTo>
                  <a:lnTo>
                    <a:pt x="45720" y="22859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1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73696" y="6224015"/>
              <a:ext cx="97790" cy="53340"/>
            </a:xfrm>
            <a:custGeom>
              <a:avLst/>
              <a:gdLst/>
              <a:ahLst/>
              <a:cxnLst/>
              <a:rect l="l" t="t" r="r" b="b"/>
              <a:pathLst>
                <a:path w="97790" h="53339">
                  <a:moveTo>
                    <a:pt x="41148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41148" y="53340"/>
                  </a:lnTo>
                  <a:lnTo>
                    <a:pt x="41148" y="0"/>
                  </a:lnTo>
                  <a:close/>
                </a:path>
                <a:path w="97790" h="53339">
                  <a:moveTo>
                    <a:pt x="97536" y="0"/>
                  </a:moveTo>
                  <a:lnTo>
                    <a:pt x="56388" y="0"/>
                  </a:lnTo>
                  <a:lnTo>
                    <a:pt x="56388" y="53340"/>
                  </a:lnTo>
                  <a:lnTo>
                    <a:pt x="97536" y="53340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47" y="6481571"/>
            <a:ext cx="897636" cy="1920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67000" y="4094988"/>
            <a:ext cx="6858000" cy="2186940"/>
            <a:chOff x="2667000" y="4094988"/>
            <a:chExt cx="6858000" cy="2186940"/>
          </a:xfrm>
        </p:grpSpPr>
        <p:sp>
          <p:nvSpPr>
            <p:cNvPr id="4" name="object 4"/>
            <p:cNvSpPr/>
            <p:nvPr/>
          </p:nvSpPr>
          <p:spPr>
            <a:xfrm>
              <a:off x="2667000" y="4094988"/>
              <a:ext cx="6858000" cy="1018540"/>
            </a:xfrm>
            <a:custGeom>
              <a:avLst/>
              <a:gdLst/>
              <a:ahLst/>
              <a:cxnLst/>
              <a:rect l="l" t="t" r="r" b="b"/>
              <a:pathLst>
                <a:path w="6858000" h="1018539">
                  <a:moveTo>
                    <a:pt x="6858000" y="0"/>
                  </a:moveTo>
                  <a:lnTo>
                    <a:pt x="0" y="0"/>
                  </a:lnTo>
                  <a:lnTo>
                    <a:pt x="0" y="1018032"/>
                  </a:lnTo>
                  <a:lnTo>
                    <a:pt x="6858000" y="1018032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50B3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7000" y="4431792"/>
              <a:ext cx="6858000" cy="1850389"/>
            </a:xfrm>
            <a:custGeom>
              <a:avLst/>
              <a:gdLst/>
              <a:ahLst/>
              <a:cxnLst/>
              <a:rect l="l" t="t" r="r" b="b"/>
              <a:pathLst>
                <a:path w="6858000" h="1850389">
                  <a:moveTo>
                    <a:pt x="4140834" y="0"/>
                  </a:moveTo>
                  <a:lnTo>
                    <a:pt x="2717165" y="0"/>
                  </a:lnTo>
                  <a:lnTo>
                    <a:pt x="2509520" y="225043"/>
                  </a:lnTo>
                  <a:lnTo>
                    <a:pt x="332486" y="225043"/>
                  </a:lnTo>
                  <a:lnTo>
                    <a:pt x="278551" y="228589"/>
                  </a:lnTo>
                  <a:lnTo>
                    <a:pt x="227388" y="238853"/>
                  </a:lnTo>
                  <a:lnTo>
                    <a:pt x="179682" y="255277"/>
                  </a:lnTo>
                  <a:lnTo>
                    <a:pt x="136117" y="277302"/>
                  </a:lnTo>
                  <a:lnTo>
                    <a:pt x="97377" y="304371"/>
                  </a:lnTo>
                  <a:lnTo>
                    <a:pt x="64146" y="335924"/>
                  </a:lnTo>
                  <a:lnTo>
                    <a:pt x="37108" y="371402"/>
                  </a:lnTo>
                  <a:lnTo>
                    <a:pt x="16948" y="410248"/>
                  </a:lnTo>
                  <a:lnTo>
                    <a:pt x="4351" y="451903"/>
                  </a:lnTo>
                  <a:lnTo>
                    <a:pt x="0" y="495807"/>
                  </a:lnTo>
                  <a:lnTo>
                    <a:pt x="0" y="1579270"/>
                  </a:lnTo>
                  <a:lnTo>
                    <a:pt x="4351" y="1623205"/>
                  </a:lnTo>
                  <a:lnTo>
                    <a:pt x="16948" y="1664884"/>
                  </a:lnTo>
                  <a:lnTo>
                    <a:pt x="37108" y="1703748"/>
                  </a:lnTo>
                  <a:lnTo>
                    <a:pt x="64146" y="1739239"/>
                  </a:lnTo>
                  <a:lnTo>
                    <a:pt x="97377" y="1770800"/>
                  </a:lnTo>
                  <a:lnTo>
                    <a:pt x="136117" y="1797874"/>
                  </a:lnTo>
                  <a:lnTo>
                    <a:pt x="179682" y="1819902"/>
                  </a:lnTo>
                  <a:lnTo>
                    <a:pt x="227388" y="1836326"/>
                  </a:lnTo>
                  <a:lnTo>
                    <a:pt x="278551" y="1846590"/>
                  </a:lnTo>
                  <a:lnTo>
                    <a:pt x="332486" y="1850135"/>
                  </a:lnTo>
                  <a:lnTo>
                    <a:pt x="6525514" y="1850135"/>
                  </a:lnTo>
                  <a:lnTo>
                    <a:pt x="6579448" y="1846590"/>
                  </a:lnTo>
                  <a:lnTo>
                    <a:pt x="6630611" y="1836326"/>
                  </a:lnTo>
                  <a:lnTo>
                    <a:pt x="6678317" y="1819902"/>
                  </a:lnTo>
                  <a:lnTo>
                    <a:pt x="6721882" y="1797874"/>
                  </a:lnTo>
                  <a:lnTo>
                    <a:pt x="6760622" y="1770800"/>
                  </a:lnTo>
                  <a:lnTo>
                    <a:pt x="6793853" y="1739239"/>
                  </a:lnTo>
                  <a:lnTo>
                    <a:pt x="6820891" y="1703748"/>
                  </a:lnTo>
                  <a:lnTo>
                    <a:pt x="6841051" y="1664884"/>
                  </a:lnTo>
                  <a:lnTo>
                    <a:pt x="6853648" y="1623205"/>
                  </a:lnTo>
                  <a:lnTo>
                    <a:pt x="6858000" y="1579270"/>
                  </a:lnTo>
                  <a:lnTo>
                    <a:pt x="6858000" y="495807"/>
                  </a:lnTo>
                  <a:lnTo>
                    <a:pt x="6853648" y="451903"/>
                  </a:lnTo>
                  <a:lnTo>
                    <a:pt x="6841051" y="410248"/>
                  </a:lnTo>
                  <a:lnTo>
                    <a:pt x="6820891" y="371402"/>
                  </a:lnTo>
                  <a:lnTo>
                    <a:pt x="6793853" y="335924"/>
                  </a:lnTo>
                  <a:lnTo>
                    <a:pt x="6760622" y="304371"/>
                  </a:lnTo>
                  <a:lnTo>
                    <a:pt x="6721882" y="277302"/>
                  </a:lnTo>
                  <a:lnTo>
                    <a:pt x="6678317" y="255277"/>
                  </a:lnTo>
                  <a:lnTo>
                    <a:pt x="6630611" y="238853"/>
                  </a:lnTo>
                  <a:lnTo>
                    <a:pt x="6579448" y="228589"/>
                  </a:lnTo>
                  <a:lnTo>
                    <a:pt x="6525514" y="225043"/>
                  </a:lnTo>
                  <a:lnTo>
                    <a:pt x="4348480" y="225043"/>
                  </a:lnTo>
                  <a:lnTo>
                    <a:pt x="4140834" y="0"/>
                  </a:lnTo>
                  <a:close/>
                </a:path>
              </a:pathLst>
            </a:custGeom>
            <a:solidFill>
              <a:srgbClr val="3B8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667000" y="1917192"/>
            <a:ext cx="6858000" cy="1935480"/>
          </a:xfrm>
          <a:custGeom>
            <a:avLst/>
            <a:gdLst/>
            <a:ahLst/>
            <a:cxnLst/>
            <a:rect l="l" t="t" r="r" b="b"/>
            <a:pathLst>
              <a:path w="6858000" h="1935479">
                <a:moveTo>
                  <a:pt x="6858000" y="0"/>
                </a:moveTo>
                <a:lnTo>
                  <a:pt x="0" y="0"/>
                </a:lnTo>
                <a:lnTo>
                  <a:pt x="0" y="1935479"/>
                </a:lnTo>
                <a:lnTo>
                  <a:pt x="6858000" y="1935479"/>
                </a:lnTo>
                <a:lnTo>
                  <a:pt x="6858000" y="0"/>
                </a:lnTo>
                <a:close/>
              </a:path>
            </a:pathLst>
          </a:custGeom>
          <a:solidFill>
            <a:srgbClr val="152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06954" y="3652773"/>
            <a:ext cx="7029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YARN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bHD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7000" y="1578863"/>
            <a:ext cx="6858000" cy="1847214"/>
          </a:xfrm>
          <a:custGeom>
            <a:avLst/>
            <a:gdLst/>
            <a:ahLst/>
            <a:cxnLst/>
            <a:rect l="l" t="t" r="r" b="b"/>
            <a:pathLst>
              <a:path w="6858000" h="1847214">
                <a:moveTo>
                  <a:pt x="6525514" y="0"/>
                </a:moveTo>
                <a:lnTo>
                  <a:pt x="332486" y="0"/>
                </a:lnTo>
                <a:lnTo>
                  <a:pt x="278551" y="3538"/>
                </a:lnTo>
                <a:lnTo>
                  <a:pt x="227388" y="13782"/>
                </a:lnTo>
                <a:lnTo>
                  <a:pt x="179682" y="30175"/>
                </a:lnTo>
                <a:lnTo>
                  <a:pt x="136117" y="52161"/>
                </a:lnTo>
                <a:lnTo>
                  <a:pt x="97377" y="79184"/>
                </a:lnTo>
                <a:lnTo>
                  <a:pt x="64146" y="110688"/>
                </a:lnTo>
                <a:lnTo>
                  <a:pt x="37108" y="146116"/>
                </a:lnTo>
                <a:lnTo>
                  <a:pt x="16948" y="184912"/>
                </a:lnTo>
                <a:lnTo>
                  <a:pt x="4351" y="226519"/>
                </a:lnTo>
                <a:lnTo>
                  <a:pt x="0" y="270383"/>
                </a:lnTo>
                <a:lnTo>
                  <a:pt x="0" y="1352041"/>
                </a:lnTo>
                <a:lnTo>
                  <a:pt x="4351" y="1395905"/>
                </a:lnTo>
                <a:lnTo>
                  <a:pt x="16948" y="1437513"/>
                </a:lnTo>
                <a:lnTo>
                  <a:pt x="37108" y="1476308"/>
                </a:lnTo>
                <a:lnTo>
                  <a:pt x="64146" y="1511736"/>
                </a:lnTo>
                <a:lnTo>
                  <a:pt x="97377" y="1543240"/>
                </a:lnTo>
                <a:lnTo>
                  <a:pt x="136117" y="1570263"/>
                </a:lnTo>
                <a:lnTo>
                  <a:pt x="179682" y="1592249"/>
                </a:lnTo>
                <a:lnTo>
                  <a:pt x="227388" y="1608642"/>
                </a:lnTo>
                <a:lnTo>
                  <a:pt x="278551" y="1618886"/>
                </a:lnTo>
                <a:lnTo>
                  <a:pt x="332486" y="1622425"/>
                </a:lnTo>
                <a:lnTo>
                  <a:pt x="2509520" y="1622425"/>
                </a:lnTo>
                <a:lnTo>
                  <a:pt x="2717165" y="1847088"/>
                </a:lnTo>
                <a:lnTo>
                  <a:pt x="4140834" y="1847088"/>
                </a:lnTo>
                <a:lnTo>
                  <a:pt x="4348480" y="1622425"/>
                </a:lnTo>
                <a:lnTo>
                  <a:pt x="6525514" y="1622425"/>
                </a:lnTo>
                <a:lnTo>
                  <a:pt x="6579448" y="1618886"/>
                </a:lnTo>
                <a:lnTo>
                  <a:pt x="6630611" y="1608642"/>
                </a:lnTo>
                <a:lnTo>
                  <a:pt x="6678317" y="1592249"/>
                </a:lnTo>
                <a:lnTo>
                  <a:pt x="6721882" y="1570263"/>
                </a:lnTo>
                <a:lnTo>
                  <a:pt x="6760622" y="1543240"/>
                </a:lnTo>
                <a:lnTo>
                  <a:pt x="6793853" y="1511736"/>
                </a:lnTo>
                <a:lnTo>
                  <a:pt x="6820891" y="1476308"/>
                </a:lnTo>
                <a:lnTo>
                  <a:pt x="6841051" y="1437513"/>
                </a:lnTo>
                <a:lnTo>
                  <a:pt x="6853648" y="1395905"/>
                </a:lnTo>
                <a:lnTo>
                  <a:pt x="6858000" y="1352041"/>
                </a:lnTo>
                <a:lnTo>
                  <a:pt x="6858000" y="270383"/>
                </a:lnTo>
                <a:lnTo>
                  <a:pt x="6853648" y="226519"/>
                </a:lnTo>
                <a:lnTo>
                  <a:pt x="6841051" y="184911"/>
                </a:lnTo>
                <a:lnTo>
                  <a:pt x="6820891" y="146116"/>
                </a:lnTo>
                <a:lnTo>
                  <a:pt x="6793853" y="110688"/>
                </a:lnTo>
                <a:lnTo>
                  <a:pt x="6760622" y="79184"/>
                </a:lnTo>
                <a:lnTo>
                  <a:pt x="6721882" y="52161"/>
                </a:lnTo>
                <a:lnTo>
                  <a:pt x="6678317" y="30175"/>
                </a:lnTo>
                <a:lnTo>
                  <a:pt x="6630611" y="13782"/>
                </a:lnTo>
                <a:lnTo>
                  <a:pt x="6579448" y="3538"/>
                </a:lnTo>
                <a:lnTo>
                  <a:pt x="6525514" y="0"/>
                </a:lnTo>
                <a:close/>
              </a:path>
            </a:pathLst>
          </a:custGeom>
          <a:solidFill>
            <a:srgbClr val="0D16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49522" y="2422347"/>
            <a:ext cx="1893570" cy="43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U-SQL</a:t>
            </a:r>
            <a:endParaRPr sz="16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050" i="1" dirty="0">
                <a:solidFill>
                  <a:srgbClr val="FFFFFF"/>
                </a:solidFill>
                <a:latin typeface="Segoe UI"/>
                <a:cs typeface="Segoe UI"/>
              </a:rPr>
              <a:t>(extensible by </a:t>
            </a:r>
            <a:r>
              <a:rPr sz="1050" i="1" spc="-5" dirty="0">
                <a:solidFill>
                  <a:srgbClr val="FFFFFF"/>
                </a:solidFill>
                <a:latin typeface="Segoe UI"/>
                <a:cs typeface="Segoe UI"/>
              </a:rPr>
              <a:t>C#, </a:t>
            </a:r>
            <a:r>
              <a:rPr sz="1050" i="1" dirty="0">
                <a:solidFill>
                  <a:srgbClr val="FFFFFF"/>
                </a:solidFill>
                <a:latin typeface="Segoe UI"/>
                <a:cs typeface="Segoe UI"/>
              </a:rPr>
              <a:t>R and</a:t>
            </a:r>
            <a:r>
              <a:rPr sz="1050" i="1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i="1" spc="-5" dirty="0">
                <a:solidFill>
                  <a:srgbClr val="FFFFFF"/>
                </a:solidFill>
                <a:latin typeface="Segoe UI"/>
                <a:cs typeface="Segoe UI"/>
              </a:rPr>
              <a:t>Python)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7182" y="1747265"/>
            <a:ext cx="920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21522" y="1762759"/>
            <a:ext cx="1031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DIn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ht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76115" y="5219700"/>
            <a:ext cx="4357370" cy="957580"/>
            <a:chOff x="3976115" y="5219700"/>
            <a:chExt cx="4357370" cy="957580"/>
          </a:xfrm>
        </p:grpSpPr>
        <p:sp>
          <p:nvSpPr>
            <p:cNvPr id="13" name="object 13"/>
            <p:cNvSpPr/>
            <p:nvPr/>
          </p:nvSpPr>
          <p:spPr>
            <a:xfrm>
              <a:off x="3976115" y="5225795"/>
              <a:ext cx="693420" cy="459105"/>
            </a:xfrm>
            <a:custGeom>
              <a:avLst/>
              <a:gdLst/>
              <a:ahLst/>
              <a:cxnLst/>
              <a:rect l="l" t="t" r="r" b="b"/>
              <a:pathLst>
                <a:path w="693420" h="459104">
                  <a:moveTo>
                    <a:pt x="667004" y="0"/>
                  </a:moveTo>
                  <a:lnTo>
                    <a:pt x="26416" y="0"/>
                  </a:lnTo>
                  <a:lnTo>
                    <a:pt x="16127" y="2073"/>
                  </a:lnTo>
                  <a:lnTo>
                    <a:pt x="7731" y="7731"/>
                  </a:lnTo>
                  <a:lnTo>
                    <a:pt x="2073" y="16127"/>
                  </a:lnTo>
                  <a:lnTo>
                    <a:pt x="0" y="26415"/>
                  </a:lnTo>
                  <a:lnTo>
                    <a:pt x="0" y="432307"/>
                  </a:lnTo>
                  <a:lnTo>
                    <a:pt x="2073" y="442591"/>
                  </a:lnTo>
                  <a:lnTo>
                    <a:pt x="7731" y="450988"/>
                  </a:lnTo>
                  <a:lnTo>
                    <a:pt x="16127" y="456648"/>
                  </a:lnTo>
                  <a:lnTo>
                    <a:pt x="26416" y="458723"/>
                  </a:lnTo>
                  <a:lnTo>
                    <a:pt x="667004" y="458723"/>
                  </a:lnTo>
                  <a:lnTo>
                    <a:pt x="677292" y="456648"/>
                  </a:lnTo>
                  <a:lnTo>
                    <a:pt x="685688" y="450988"/>
                  </a:lnTo>
                  <a:lnTo>
                    <a:pt x="691346" y="442591"/>
                  </a:lnTo>
                  <a:lnTo>
                    <a:pt x="693420" y="432307"/>
                  </a:lnTo>
                  <a:lnTo>
                    <a:pt x="693420" y="26415"/>
                  </a:lnTo>
                  <a:lnTo>
                    <a:pt x="691346" y="16127"/>
                  </a:lnTo>
                  <a:lnTo>
                    <a:pt x="685688" y="7731"/>
                  </a:lnTo>
                  <a:lnTo>
                    <a:pt x="677292" y="2073"/>
                  </a:lnTo>
                  <a:lnTo>
                    <a:pt x="667004" y="0"/>
                  </a:lnTo>
                  <a:close/>
                </a:path>
              </a:pathLst>
            </a:custGeom>
            <a:solidFill>
              <a:srgbClr val="94D2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54423" y="5326379"/>
              <a:ext cx="332740" cy="268605"/>
            </a:xfrm>
            <a:custGeom>
              <a:avLst/>
              <a:gdLst/>
              <a:ahLst/>
              <a:cxnLst/>
              <a:rect l="l" t="t" r="r" b="b"/>
              <a:pathLst>
                <a:path w="332739" h="268604">
                  <a:moveTo>
                    <a:pt x="203962" y="256667"/>
                  </a:moveTo>
                  <a:lnTo>
                    <a:pt x="104266" y="256667"/>
                  </a:lnTo>
                  <a:lnTo>
                    <a:pt x="102488" y="260223"/>
                  </a:lnTo>
                  <a:lnTo>
                    <a:pt x="102488" y="263779"/>
                  </a:lnTo>
                  <a:lnTo>
                    <a:pt x="104266" y="265557"/>
                  </a:lnTo>
                  <a:lnTo>
                    <a:pt x="106172" y="266446"/>
                  </a:lnTo>
                  <a:lnTo>
                    <a:pt x="107950" y="268224"/>
                  </a:lnTo>
                  <a:lnTo>
                    <a:pt x="109854" y="266446"/>
                  </a:lnTo>
                  <a:lnTo>
                    <a:pt x="117221" y="265557"/>
                  </a:lnTo>
                  <a:lnTo>
                    <a:pt x="123698" y="263779"/>
                  </a:lnTo>
                  <a:lnTo>
                    <a:pt x="204850" y="263779"/>
                  </a:lnTo>
                  <a:lnTo>
                    <a:pt x="204850" y="260223"/>
                  </a:lnTo>
                  <a:lnTo>
                    <a:pt x="203962" y="256667"/>
                  </a:lnTo>
                  <a:close/>
                </a:path>
                <a:path w="332739" h="268604">
                  <a:moveTo>
                    <a:pt x="180848" y="263779"/>
                  </a:moveTo>
                  <a:lnTo>
                    <a:pt x="159638" y="263779"/>
                  </a:lnTo>
                  <a:lnTo>
                    <a:pt x="166115" y="265557"/>
                  </a:lnTo>
                  <a:lnTo>
                    <a:pt x="173481" y="266446"/>
                  </a:lnTo>
                  <a:lnTo>
                    <a:pt x="179070" y="266446"/>
                  </a:lnTo>
                  <a:lnTo>
                    <a:pt x="179070" y="265557"/>
                  </a:lnTo>
                  <a:lnTo>
                    <a:pt x="180848" y="263779"/>
                  </a:lnTo>
                  <a:close/>
                </a:path>
                <a:path w="332739" h="268604">
                  <a:moveTo>
                    <a:pt x="204850" y="263779"/>
                  </a:moveTo>
                  <a:lnTo>
                    <a:pt x="180848" y="263779"/>
                  </a:lnTo>
                  <a:lnTo>
                    <a:pt x="189229" y="265557"/>
                  </a:lnTo>
                  <a:lnTo>
                    <a:pt x="192912" y="266446"/>
                  </a:lnTo>
                  <a:lnTo>
                    <a:pt x="203962" y="266446"/>
                  </a:lnTo>
                  <a:lnTo>
                    <a:pt x="203962" y="265557"/>
                  </a:lnTo>
                  <a:lnTo>
                    <a:pt x="204850" y="263779"/>
                  </a:lnTo>
                  <a:close/>
                </a:path>
                <a:path w="332739" h="268604">
                  <a:moveTo>
                    <a:pt x="0" y="130556"/>
                  </a:moveTo>
                  <a:lnTo>
                    <a:pt x="1904" y="134112"/>
                  </a:lnTo>
                  <a:lnTo>
                    <a:pt x="3683" y="137668"/>
                  </a:lnTo>
                  <a:lnTo>
                    <a:pt x="7365" y="143002"/>
                  </a:lnTo>
                  <a:lnTo>
                    <a:pt x="12953" y="149225"/>
                  </a:lnTo>
                  <a:lnTo>
                    <a:pt x="17525" y="156337"/>
                  </a:lnTo>
                  <a:lnTo>
                    <a:pt x="23113" y="163449"/>
                  </a:lnTo>
                  <a:lnTo>
                    <a:pt x="30479" y="169672"/>
                  </a:lnTo>
                  <a:lnTo>
                    <a:pt x="38735" y="178562"/>
                  </a:lnTo>
                  <a:lnTo>
                    <a:pt x="48005" y="185674"/>
                  </a:lnTo>
                  <a:lnTo>
                    <a:pt x="58165" y="191897"/>
                  </a:lnTo>
                  <a:lnTo>
                    <a:pt x="71120" y="197231"/>
                  </a:lnTo>
                  <a:lnTo>
                    <a:pt x="83058" y="202438"/>
                  </a:lnTo>
                  <a:lnTo>
                    <a:pt x="97789" y="206883"/>
                  </a:lnTo>
                  <a:lnTo>
                    <a:pt x="111633" y="208661"/>
                  </a:lnTo>
                  <a:lnTo>
                    <a:pt x="118999" y="210439"/>
                  </a:lnTo>
                  <a:lnTo>
                    <a:pt x="129159" y="210439"/>
                  </a:lnTo>
                  <a:lnTo>
                    <a:pt x="129159" y="251333"/>
                  </a:lnTo>
                  <a:lnTo>
                    <a:pt x="121792" y="253111"/>
                  </a:lnTo>
                  <a:lnTo>
                    <a:pt x="117221" y="253111"/>
                  </a:lnTo>
                  <a:lnTo>
                    <a:pt x="106172" y="256667"/>
                  </a:lnTo>
                  <a:lnTo>
                    <a:pt x="202056" y="256667"/>
                  </a:lnTo>
                  <a:lnTo>
                    <a:pt x="192912" y="254889"/>
                  </a:lnTo>
                  <a:lnTo>
                    <a:pt x="185547" y="253111"/>
                  </a:lnTo>
                  <a:lnTo>
                    <a:pt x="177164" y="251333"/>
                  </a:lnTo>
                  <a:lnTo>
                    <a:pt x="140335" y="251333"/>
                  </a:lnTo>
                  <a:lnTo>
                    <a:pt x="140335" y="208661"/>
                  </a:lnTo>
                  <a:lnTo>
                    <a:pt x="146685" y="208661"/>
                  </a:lnTo>
                  <a:lnTo>
                    <a:pt x="154177" y="206883"/>
                  </a:lnTo>
                  <a:lnTo>
                    <a:pt x="166115" y="206883"/>
                  </a:lnTo>
                  <a:lnTo>
                    <a:pt x="166115" y="205994"/>
                  </a:lnTo>
                  <a:lnTo>
                    <a:pt x="177164" y="202438"/>
                  </a:lnTo>
                  <a:lnTo>
                    <a:pt x="187325" y="197231"/>
                  </a:lnTo>
                  <a:lnTo>
                    <a:pt x="198374" y="191897"/>
                  </a:lnTo>
                  <a:lnTo>
                    <a:pt x="206755" y="186563"/>
                  </a:lnTo>
                  <a:lnTo>
                    <a:pt x="215900" y="182118"/>
                  </a:lnTo>
                  <a:lnTo>
                    <a:pt x="223392" y="175006"/>
                  </a:lnTo>
                  <a:lnTo>
                    <a:pt x="231648" y="167005"/>
                  </a:lnTo>
                  <a:lnTo>
                    <a:pt x="237236" y="159893"/>
                  </a:lnTo>
                  <a:lnTo>
                    <a:pt x="244601" y="151003"/>
                  </a:lnTo>
                  <a:lnTo>
                    <a:pt x="249174" y="143002"/>
                  </a:lnTo>
                  <a:lnTo>
                    <a:pt x="253830" y="134112"/>
                  </a:lnTo>
                  <a:lnTo>
                    <a:pt x="21209" y="134112"/>
                  </a:lnTo>
                  <a:lnTo>
                    <a:pt x="11049" y="132334"/>
                  </a:lnTo>
                  <a:lnTo>
                    <a:pt x="0" y="130556"/>
                  </a:lnTo>
                  <a:close/>
                </a:path>
                <a:path w="332739" h="268604">
                  <a:moveTo>
                    <a:pt x="166115" y="206883"/>
                  </a:moveTo>
                  <a:lnTo>
                    <a:pt x="154177" y="206883"/>
                  </a:lnTo>
                  <a:lnTo>
                    <a:pt x="154177" y="251333"/>
                  </a:lnTo>
                  <a:lnTo>
                    <a:pt x="166115" y="251333"/>
                  </a:lnTo>
                  <a:lnTo>
                    <a:pt x="166115" y="206883"/>
                  </a:lnTo>
                  <a:close/>
                </a:path>
                <a:path w="332739" h="268604">
                  <a:moveTo>
                    <a:pt x="217804" y="0"/>
                  </a:moveTo>
                  <a:lnTo>
                    <a:pt x="180848" y="13335"/>
                  </a:lnTo>
                  <a:lnTo>
                    <a:pt x="173481" y="22225"/>
                  </a:lnTo>
                  <a:lnTo>
                    <a:pt x="166115" y="30226"/>
                  </a:lnTo>
                  <a:lnTo>
                    <a:pt x="155955" y="44450"/>
                  </a:lnTo>
                  <a:lnTo>
                    <a:pt x="146685" y="56007"/>
                  </a:lnTo>
                  <a:lnTo>
                    <a:pt x="136525" y="69215"/>
                  </a:lnTo>
                  <a:lnTo>
                    <a:pt x="127380" y="79883"/>
                  </a:lnTo>
                  <a:lnTo>
                    <a:pt x="106172" y="100330"/>
                  </a:lnTo>
                  <a:lnTo>
                    <a:pt x="96012" y="108331"/>
                  </a:lnTo>
                  <a:lnTo>
                    <a:pt x="84962" y="115443"/>
                  </a:lnTo>
                  <a:lnTo>
                    <a:pt x="74802" y="122555"/>
                  </a:lnTo>
                  <a:lnTo>
                    <a:pt x="63626" y="127889"/>
                  </a:lnTo>
                  <a:lnTo>
                    <a:pt x="53466" y="130556"/>
                  </a:lnTo>
                  <a:lnTo>
                    <a:pt x="42417" y="134112"/>
                  </a:lnTo>
                  <a:lnTo>
                    <a:pt x="253830" y="134112"/>
                  </a:lnTo>
                  <a:lnTo>
                    <a:pt x="254762" y="132334"/>
                  </a:lnTo>
                  <a:lnTo>
                    <a:pt x="260223" y="122555"/>
                  </a:lnTo>
                  <a:lnTo>
                    <a:pt x="265811" y="113665"/>
                  </a:lnTo>
                  <a:lnTo>
                    <a:pt x="268604" y="103886"/>
                  </a:lnTo>
                  <a:lnTo>
                    <a:pt x="275971" y="83439"/>
                  </a:lnTo>
                  <a:lnTo>
                    <a:pt x="314705" y="68326"/>
                  </a:lnTo>
                  <a:lnTo>
                    <a:pt x="318388" y="66548"/>
                  </a:lnTo>
                  <a:lnTo>
                    <a:pt x="322072" y="64897"/>
                  </a:lnTo>
                  <a:lnTo>
                    <a:pt x="325754" y="63119"/>
                  </a:lnTo>
                  <a:lnTo>
                    <a:pt x="327660" y="61341"/>
                  </a:lnTo>
                  <a:lnTo>
                    <a:pt x="332231" y="61341"/>
                  </a:lnTo>
                  <a:lnTo>
                    <a:pt x="332231" y="59563"/>
                  </a:lnTo>
                  <a:lnTo>
                    <a:pt x="227964" y="59563"/>
                  </a:lnTo>
                  <a:lnTo>
                    <a:pt x="225171" y="57785"/>
                  </a:lnTo>
                  <a:lnTo>
                    <a:pt x="221487" y="56007"/>
                  </a:lnTo>
                  <a:lnTo>
                    <a:pt x="219583" y="52451"/>
                  </a:lnTo>
                  <a:lnTo>
                    <a:pt x="217804" y="48895"/>
                  </a:lnTo>
                  <a:lnTo>
                    <a:pt x="217804" y="46228"/>
                  </a:lnTo>
                  <a:lnTo>
                    <a:pt x="219583" y="44450"/>
                  </a:lnTo>
                  <a:lnTo>
                    <a:pt x="221487" y="39116"/>
                  </a:lnTo>
                  <a:lnTo>
                    <a:pt x="225171" y="37338"/>
                  </a:lnTo>
                  <a:lnTo>
                    <a:pt x="227964" y="35560"/>
                  </a:lnTo>
                  <a:lnTo>
                    <a:pt x="275018" y="35560"/>
                  </a:lnTo>
                  <a:lnTo>
                    <a:pt x="274065" y="32004"/>
                  </a:lnTo>
                  <a:lnTo>
                    <a:pt x="270383" y="27559"/>
                  </a:lnTo>
                  <a:lnTo>
                    <a:pt x="267588" y="20447"/>
                  </a:lnTo>
                  <a:lnTo>
                    <a:pt x="262127" y="16891"/>
                  </a:lnTo>
                  <a:lnTo>
                    <a:pt x="256539" y="11557"/>
                  </a:lnTo>
                  <a:lnTo>
                    <a:pt x="251078" y="8890"/>
                  </a:lnTo>
                  <a:lnTo>
                    <a:pt x="244601" y="5334"/>
                  </a:lnTo>
                  <a:lnTo>
                    <a:pt x="237236" y="3556"/>
                  </a:lnTo>
                  <a:lnTo>
                    <a:pt x="227964" y="1778"/>
                  </a:lnTo>
                  <a:lnTo>
                    <a:pt x="217804" y="0"/>
                  </a:lnTo>
                  <a:close/>
                </a:path>
                <a:path w="332739" h="268604">
                  <a:moveTo>
                    <a:pt x="275018" y="35560"/>
                  </a:moveTo>
                  <a:lnTo>
                    <a:pt x="231648" y="35560"/>
                  </a:lnTo>
                  <a:lnTo>
                    <a:pt x="233425" y="37338"/>
                  </a:lnTo>
                  <a:lnTo>
                    <a:pt x="239013" y="39116"/>
                  </a:lnTo>
                  <a:lnTo>
                    <a:pt x="240918" y="44450"/>
                  </a:lnTo>
                  <a:lnTo>
                    <a:pt x="242697" y="46228"/>
                  </a:lnTo>
                  <a:lnTo>
                    <a:pt x="242697" y="48895"/>
                  </a:lnTo>
                  <a:lnTo>
                    <a:pt x="240918" y="52451"/>
                  </a:lnTo>
                  <a:lnTo>
                    <a:pt x="239013" y="56007"/>
                  </a:lnTo>
                  <a:lnTo>
                    <a:pt x="233425" y="57785"/>
                  </a:lnTo>
                  <a:lnTo>
                    <a:pt x="231648" y="59563"/>
                  </a:lnTo>
                  <a:lnTo>
                    <a:pt x="332231" y="59563"/>
                  </a:lnTo>
                  <a:lnTo>
                    <a:pt x="275971" y="39116"/>
                  </a:lnTo>
                  <a:lnTo>
                    <a:pt x="275018" y="35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85260" y="5219699"/>
              <a:ext cx="1417320" cy="957580"/>
            </a:xfrm>
            <a:custGeom>
              <a:avLst/>
              <a:gdLst/>
              <a:ahLst/>
              <a:cxnLst/>
              <a:rect l="l" t="t" r="r" b="b"/>
              <a:pathLst>
                <a:path w="1417320" h="957579">
                  <a:moveTo>
                    <a:pt x="694944" y="523328"/>
                  </a:moveTo>
                  <a:lnTo>
                    <a:pt x="692861" y="513016"/>
                  </a:lnTo>
                  <a:lnTo>
                    <a:pt x="687184" y="504596"/>
                  </a:lnTo>
                  <a:lnTo>
                    <a:pt x="678751" y="498906"/>
                  </a:lnTo>
                  <a:lnTo>
                    <a:pt x="668401" y="496824"/>
                  </a:lnTo>
                  <a:lnTo>
                    <a:pt x="26543" y="496824"/>
                  </a:lnTo>
                  <a:lnTo>
                    <a:pt x="16179" y="498906"/>
                  </a:lnTo>
                  <a:lnTo>
                    <a:pt x="7734" y="504596"/>
                  </a:lnTo>
                  <a:lnTo>
                    <a:pt x="2070" y="513016"/>
                  </a:lnTo>
                  <a:lnTo>
                    <a:pt x="0" y="523328"/>
                  </a:lnTo>
                  <a:lnTo>
                    <a:pt x="0" y="930567"/>
                  </a:lnTo>
                  <a:lnTo>
                    <a:pt x="2070" y="940892"/>
                  </a:lnTo>
                  <a:lnTo>
                    <a:pt x="7747" y="949312"/>
                  </a:lnTo>
                  <a:lnTo>
                    <a:pt x="16179" y="955001"/>
                  </a:lnTo>
                  <a:lnTo>
                    <a:pt x="26543" y="957072"/>
                  </a:lnTo>
                  <a:lnTo>
                    <a:pt x="668401" y="957072"/>
                  </a:lnTo>
                  <a:lnTo>
                    <a:pt x="678751" y="955001"/>
                  </a:lnTo>
                  <a:lnTo>
                    <a:pt x="687184" y="949312"/>
                  </a:lnTo>
                  <a:lnTo>
                    <a:pt x="692861" y="940892"/>
                  </a:lnTo>
                  <a:lnTo>
                    <a:pt x="694944" y="930567"/>
                  </a:lnTo>
                  <a:lnTo>
                    <a:pt x="694944" y="523328"/>
                  </a:lnTo>
                  <a:close/>
                </a:path>
                <a:path w="1417320" h="957579">
                  <a:moveTo>
                    <a:pt x="1417320" y="26416"/>
                  </a:moveTo>
                  <a:lnTo>
                    <a:pt x="1415237" y="16129"/>
                  </a:lnTo>
                  <a:lnTo>
                    <a:pt x="1409585" y="7734"/>
                  </a:lnTo>
                  <a:lnTo>
                    <a:pt x="1401191" y="2082"/>
                  </a:lnTo>
                  <a:lnTo>
                    <a:pt x="1390904" y="0"/>
                  </a:lnTo>
                  <a:lnTo>
                    <a:pt x="748792" y="0"/>
                  </a:lnTo>
                  <a:lnTo>
                    <a:pt x="738492" y="2082"/>
                  </a:lnTo>
                  <a:lnTo>
                    <a:pt x="730097" y="7734"/>
                  </a:lnTo>
                  <a:lnTo>
                    <a:pt x="724446" y="16129"/>
                  </a:lnTo>
                  <a:lnTo>
                    <a:pt x="722376" y="26416"/>
                  </a:lnTo>
                  <a:lnTo>
                    <a:pt x="722376" y="432308"/>
                  </a:lnTo>
                  <a:lnTo>
                    <a:pt x="724446" y="442595"/>
                  </a:lnTo>
                  <a:lnTo>
                    <a:pt x="730097" y="450989"/>
                  </a:lnTo>
                  <a:lnTo>
                    <a:pt x="738492" y="456653"/>
                  </a:lnTo>
                  <a:lnTo>
                    <a:pt x="748792" y="458724"/>
                  </a:lnTo>
                  <a:lnTo>
                    <a:pt x="1390904" y="458724"/>
                  </a:lnTo>
                  <a:lnTo>
                    <a:pt x="1401191" y="456653"/>
                  </a:lnTo>
                  <a:lnTo>
                    <a:pt x="1409585" y="450989"/>
                  </a:lnTo>
                  <a:lnTo>
                    <a:pt x="1415237" y="442595"/>
                  </a:lnTo>
                  <a:lnTo>
                    <a:pt x="1417320" y="432308"/>
                  </a:lnTo>
                  <a:lnTo>
                    <a:pt x="1417320" y="26416"/>
                  </a:lnTo>
                  <a:close/>
                </a:path>
              </a:pathLst>
            </a:custGeom>
            <a:solidFill>
              <a:srgbClr val="94D2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02707" y="5414771"/>
              <a:ext cx="281940" cy="203200"/>
            </a:xfrm>
            <a:custGeom>
              <a:avLst/>
              <a:gdLst/>
              <a:ahLst/>
              <a:cxnLst/>
              <a:rect l="l" t="t" r="r" b="b"/>
              <a:pathLst>
                <a:path w="281939" h="203200">
                  <a:moveTo>
                    <a:pt x="281813" y="191147"/>
                  </a:moveTo>
                  <a:lnTo>
                    <a:pt x="126" y="191147"/>
                  </a:lnTo>
                  <a:lnTo>
                    <a:pt x="126" y="202691"/>
                  </a:lnTo>
                  <a:lnTo>
                    <a:pt x="281813" y="202691"/>
                  </a:lnTo>
                  <a:lnTo>
                    <a:pt x="281813" y="191147"/>
                  </a:lnTo>
                  <a:close/>
                </a:path>
                <a:path w="281939" h="203200">
                  <a:moveTo>
                    <a:pt x="260857" y="155701"/>
                  </a:moveTo>
                  <a:lnTo>
                    <a:pt x="21081" y="155701"/>
                  </a:lnTo>
                  <a:lnTo>
                    <a:pt x="0" y="191147"/>
                  </a:lnTo>
                  <a:lnTo>
                    <a:pt x="281939" y="191147"/>
                  </a:lnTo>
                  <a:lnTo>
                    <a:pt x="280905" y="189407"/>
                  </a:lnTo>
                  <a:lnTo>
                    <a:pt x="102234" y="189407"/>
                  </a:lnTo>
                  <a:lnTo>
                    <a:pt x="109092" y="177850"/>
                  </a:lnTo>
                  <a:lnTo>
                    <a:pt x="274031" y="177850"/>
                  </a:lnTo>
                  <a:lnTo>
                    <a:pt x="260857" y="155701"/>
                  </a:lnTo>
                  <a:close/>
                </a:path>
                <a:path w="281939" h="203200">
                  <a:moveTo>
                    <a:pt x="274031" y="177850"/>
                  </a:moveTo>
                  <a:lnTo>
                    <a:pt x="172846" y="177850"/>
                  </a:lnTo>
                  <a:lnTo>
                    <a:pt x="179704" y="189407"/>
                  </a:lnTo>
                  <a:lnTo>
                    <a:pt x="280905" y="189407"/>
                  </a:lnTo>
                  <a:lnTo>
                    <a:pt x="274031" y="177850"/>
                  </a:lnTo>
                  <a:close/>
                </a:path>
                <a:path w="281939" h="203200">
                  <a:moveTo>
                    <a:pt x="257047" y="0"/>
                  </a:moveTo>
                  <a:lnTo>
                    <a:pt x="24891" y="0"/>
                  </a:lnTo>
                  <a:lnTo>
                    <a:pt x="21589" y="3301"/>
                  </a:lnTo>
                  <a:lnTo>
                    <a:pt x="21589" y="152272"/>
                  </a:lnTo>
                  <a:lnTo>
                    <a:pt x="260350" y="152272"/>
                  </a:lnTo>
                  <a:lnTo>
                    <a:pt x="260350" y="145414"/>
                  </a:lnTo>
                  <a:lnTo>
                    <a:pt x="30479" y="145414"/>
                  </a:lnTo>
                  <a:lnTo>
                    <a:pt x="30479" y="8127"/>
                  </a:lnTo>
                  <a:lnTo>
                    <a:pt x="260350" y="8127"/>
                  </a:lnTo>
                  <a:lnTo>
                    <a:pt x="260350" y="3301"/>
                  </a:lnTo>
                  <a:lnTo>
                    <a:pt x="257047" y="0"/>
                  </a:lnTo>
                  <a:close/>
                </a:path>
                <a:path w="281939" h="203200">
                  <a:moveTo>
                    <a:pt x="260350" y="8127"/>
                  </a:moveTo>
                  <a:lnTo>
                    <a:pt x="251459" y="8127"/>
                  </a:lnTo>
                  <a:lnTo>
                    <a:pt x="251459" y="145414"/>
                  </a:lnTo>
                  <a:lnTo>
                    <a:pt x="260350" y="145414"/>
                  </a:lnTo>
                  <a:lnTo>
                    <a:pt x="260350" y="8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9075" y="5320284"/>
              <a:ext cx="103632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3123" y="5358384"/>
              <a:ext cx="170687" cy="1127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12208" y="5219699"/>
              <a:ext cx="3621404" cy="957580"/>
            </a:xfrm>
            <a:custGeom>
              <a:avLst/>
              <a:gdLst/>
              <a:ahLst/>
              <a:cxnLst/>
              <a:rect l="l" t="t" r="r" b="b"/>
              <a:pathLst>
                <a:path w="3621404" h="957579">
                  <a:moveTo>
                    <a:pt x="694944" y="515708"/>
                  </a:moveTo>
                  <a:lnTo>
                    <a:pt x="692861" y="505396"/>
                  </a:lnTo>
                  <a:lnTo>
                    <a:pt x="687197" y="496976"/>
                  </a:lnTo>
                  <a:lnTo>
                    <a:pt x="678751" y="491286"/>
                  </a:lnTo>
                  <a:lnTo>
                    <a:pt x="668401" y="489204"/>
                  </a:lnTo>
                  <a:lnTo>
                    <a:pt x="26543" y="489204"/>
                  </a:lnTo>
                  <a:lnTo>
                    <a:pt x="16179" y="491286"/>
                  </a:lnTo>
                  <a:lnTo>
                    <a:pt x="7747" y="496976"/>
                  </a:lnTo>
                  <a:lnTo>
                    <a:pt x="2070" y="505396"/>
                  </a:lnTo>
                  <a:lnTo>
                    <a:pt x="0" y="515708"/>
                  </a:lnTo>
                  <a:lnTo>
                    <a:pt x="0" y="922947"/>
                  </a:lnTo>
                  <a:lnTo>
                    <a:pt x="2070" y="933272"/>
                  </a:lnTo>
                  <a:lnTo>
                    <a:pt x="7747" y="941692"/>
                  </a:lnTo>
                  <a:lnTo>
                    <a:pt x="16179" y="947381"/>
                  </a:lnTo>
                  <a:lnTo>
                    <a:pt x="26543" y="949452"/>
                  </a:lnTo>
                  <a:lnTo>
                    <a:pt x="668401" y="949452"/>
                  </a:lnTo>
                  <a:lnTo>
                    <a:pt x="678751" y="947381"/>
                  </a:lnTo>
                  <a:lnTo>
                    <a:pt x="687197" y="941692"/>
                  </a:lnTo>
                  <a:lnTo>
                    <a:pt x="692861" y="933272"/>
                  </a:lnTo>
                  <a:lnTo>
                    <a:pt x="694944" y="922947"/>
                  </a:lnTo>
                  <a:lnTo>
                    <a:pt x="694944" y="515708"/>
                  </a:lnTo>
                  <a:close/>
                </a:path>
                <a:path w="3621404" h="957579">
                  <a:moveTo>
                    <a:pt x="1424940" y="32512"/>
                  </a:moveTo>
                  <a:lnTo>
                    <a:pt x="1422857" y="22225"/>
                  </a:lnTo>
                  <a:lnTo>
                    <a:pt x="1417205" y="13830"/>
                  </a:lnTo>
                  <a:lnTo>
                    <a:pt x="1408811" y="8178"/>
                  </a:lnTo>
                  <a:lnTo>
                    <a:pt x="1398524" y="6096"/>
                  </a:lnTo>
                  <a:lnTo>
                    <a:pt x="756412" y="6096"/>
                  </a:lnTo>
                  <a:lnTo>
                    <a:pt x="746112" y="8178"/>
                  </a:lnTo>
                  <a:lnTo>
                    <a:pt x="737717" y="13830"/>
                  </a:lnTo>
                  <a:lnTo>
                    <a:pt x="732066" y="22225"/>
                  </a:lnTo>
                  <a:lnTo>
                    <a:pt x="729996" y="32512"/>
                  </a:lnTo>
                  <a:lnTo>
                    <a:pt x="729996" y="438404"/>
                  </a:lnTo>
                  <a:lnTo>
                    <a:pt x="732066" y="448691"/>
                  </a:lnTo>
                  <a:lnTo>
                    <a:pt x="737717" y="457085"/>
                  </a:lnTo>
                  <a:lnTo>
                    <a:pt x="746112" y="462749"/>
                  </a:lnTo>
                  <a:lnTo>
                    <a:pt x="756412" y="464820"/>
                  </a:lnTo>
                  <a:lnTo>
                    <a:pt x="1398524" y="464820"/>
                  </a:lnTo>
                  <a:lnTo>
                    <a:pt x="1408811" y="462749"/>
                  </a:lnTo>
                  <a:lnTo>
                    <a:pt x="1417205" y="457085"/>
                  </a:lnTo>
                  <a:lnTo>
                    <a:pt x="1422857" y="448691"/>
                  </a:lnTo>
                  <a:lnTo>
                    <a:pt x="1424940" y="438404"/>
                  </a:lnTo>
                  <a:lnTo>
                    <a:pt x="1424940" y="32512"/>
                  </a:lnTo>
                  <a:close/>
                </a:path>
                <a:path w="3621404" h="957579">
                  <a:moveTo>
                    <a:pt x="1435608" y="523328"/>
                  </a:moveTo>
                  <a:lnTo>
                    <a:pt x="1433525" y="513016"/>
                  </a:lnTo>
                  <a:lnTo>
                    <a:pt x="1427848" y="504596"/>
                  </a:lnTo>
                  <a:lnTo>
                    <a:pt x="1419415" y="498906"/>
                  </a:lnTo>
                  <a:lnTo>
                    <a:pt x="1409065" y="496824"/>
                  </a:lnTo>
                  <a:lnTo>
                    <a:pt x="767207" y="496824"/>
                  </a:lnTo>
                  <a:lnTo>
                    <a:pt x="756843" y="498906"/>
                  </a:lnTo>
                  <a:lnTo>
                    <a:pt x="748411" y="504596"/>
                  </a:lnTo>
                  <a:lnTo>
                    <a:pt x="742734" y="513016"/>
                  </a:lnTo>
                  <a:lnTo>
                    <a:pt x="740664" y="523328"/>
                  </a:lnTo>
                  <a:lnTo>
                    <a:pt x="740664" y="930567"/>
                  </a:lnTo>
                  <a:lnTo>
                    <a:pt x="742734" y="940892"/>
                  </a:lnTo>
                  <a:lnTo>
                    <a:pt x="748411" y="949312"/>
                  </a:lnTo>
                  <a:lnTo>
                    <a:pt x="756843" y="955001"/>
                  </a:lnTo>
                  <a:lnTo>
                    <a:pt x="767207" y="957072"/>
                  </a:lnTo>
                  <a:lnTo>
                    <a:pt x="1409065" y="957072"/>
                  </a:lnTo>
                  <a:lnTo>
                    <a:pt x="1419415" y="955001"/>
                  </a:lnTo>
                  <a:lnTo>
                    <a:pt x="1427861" y="949312"/>
                  </a:lnTo>
                  <a:lnTo>
                    <a:pt x="1433525" y="940892"/>
                  </a:lnTo>
                  <a:lnTo>
                    <a:pt x="1435608" y="930567"/>
                  </a:lnTo>
                  <a:lnTo>
                    <a:pt x="1435608" y="523328"/>
                  </a:lnTo>
                  <a:close/>
                </a:path>
                <a:path w="3621404" h="957579">
                  <a:moveTo>
                    <a:pt x="2162556" y="515708"/>
                  </a:moveTo>
                  <a:lnTo>
                    <a:pt x="2160473" y="505396"/>
                  </a:lnTo>
                  <a:lnTo>
                    <a:pt x="2154809" y="496976"/>
                  </a:lnTo>
                  <a:lnTo>
                    <a:pt x="2146363" y="491286"/>
                  </a:lnTo>
                  <a:lnTo>
                    <a:pt x="2136013" y="489204"/>
                  </a:lnTo>
                  <a:lnTo>
                    <a:pt x="1494155" y="489204"/>
                  </a:lnTo>
                  <a:lnTo>
                    <a:pt x="1483791" y="491286"/>
                  </a:lnTo>
                  <a:lnTo>
                    <a:pt x="1475359" y="496976"/>
                  </a:lnTo>
                  <a:lnTo>
                    <a:pt x="1469682" y="505396"/>
                  </a:lnTo>
                  <a:lnTo>
                    <a:pt x="1467612" y="515708"/>
                  </a:lnTo>
                  <a:lnTo>
                    <a:pt x="1467612" y="922947"/>
                  </a:lnTo>
                  <a:lnTo>
                    <a:pt x="1469682" y="933272"/>
                  </a:lnTo>
                  <a:lnTo>
                    <a:pt x="1475359" y="941692"/>
                  </a:lnTo>
                  <a:lnTo>
                    <a:pt x="1483791" y="947381"/>
                  </a:lnTo>
                  <a:lnTo>
                    <a:pt x="1494155" y="949452"/>
                  </a:lnTo>
                  <a:lnTo>
                    <a:pt x="2136013" y="949452"/>
                  </a:lnTo>
                  <a:lnTo>
                    <a:pt x="2146363" y="947381"/>
                  </a:lnTo>
                  <a:lnTo>
                    <a:pt x="2154809" y="941692"/>
                  </a:lnTo>
                  <a:lnTo>
                    <a:pt x="2160473" y="933272"/>
                  </a:lnTo>
                  <a:lnTo>
                    <a:pt x="2162556" y="922947"/>
                  </a:lnTo>
                  <a:lnTo>
                    <a:pt x="2162556" y="515708"/>
                  </a:lnTo>
                  <a:close/>
                </a:path>
                <a:path w="3621404" h="957579">
                  <a:moveTo>
                    <a:pt x="2162556" y="32512"/>
                  </a:moveTo>
                  <a:lnTo>
                    <a:pt x="2160473" y="22225"/>
                  </a:lnTo>
                  <a:lnTo>
                    <a:pt x="2154821" y="13830"/>
                  </a:lnTo>
                  <a:lnTo>
                    <a:pt x="2146427" y="8178"/>
                  </a:lnTo>
                  <a:lnTo>
                    <a:pt x="2136140" y="6096"/>
                  </a:lnTo>
                  <a:lnTo>
                    <a:pt x="1494028" y="6096"/>
                  </a:lnTo>
                  <a:lnTo>
                    <a:pt x="1483728" y="8178"/>
                  </a:lnTo>
                  <a:lnTo>
                    <a:pt x="1475333" y="13830"/>
                  </a:lnTo>
                  <a:lnTo>
                    <a:pt x="1469682" y="22225"/>
                  </a:lnTo>
                  <a:lnTo>
                    <a:pt x="1467612" y="32512"/>
                  </a:lnTo>
                  <a:lnTo>
                    <a:pt x="1467612" y="438404"/>
                  </a:lnTo>
                  <a:lnTo>
                    <a:pt x="1469682" y="448691"/>
                  </a:lnTo>
                  <a:lnTo>
                    <a:pt x="1475333" y="457085"/>
                  </a:lnTo>
                  <a:lnTo>
                    <a:pt x="1483728" y="462749"/>
                  </a:lnTo>
                  <a:lnTo>
                    <a:pt x="1494028" y="464820"/>
                  </a:lnTo>
                  <a:lnTo>
                    <a:pt x="2136140" y="464820"/>
                  </a:lnTo>
                  <a:lnTo>
                    <a:pt x="2146427" y="462749"/>
                  </a:lnTo>
                  <a:lnTo>
                    <a:pt x="2154821" y="457085"/>
                  </a:lnTo>
                  <a:lnTo>
                    <a:pt x="2160473" y="448691"/>
                  </a:lnTo>
                  <a:lnTo>
                    <a:pt x="2162556" y="438404"/>
                  </a:lnTo>
                  <a:lnTo>
                    <a:pt x="2162556" y="32512"/>
                  </a:lnTo>
                  <a:close/>
                </a:path>
                <a:path w="3621404" h="957579">
                  <a:moveTo>
                    <a:pt x="2884932" y="32512"/>
                  </a:moveTo>
                  <a:lnTo>
                    <a:pt x="2882849" y="22225"/>
                  </a:lnTo>
                  <a:lnTo>
                    <a:pt x="2877197" y="13830"/>
                  </a:lnTo>
                  <a:lnTo>
                    <a:pt x="2868803" y="8178"/>
                  </a:lnTo>
                  <a:lnTo>
                    <a:pt x="2858516" y="6096"/>
                  </a:lnTo>
                  <a:lnTo>
                    <a:pt x="2216404" y="6096"/>
                  </a:lnTo>
                  <a:lnTo>
                    <a:pt x="2206104" y="8178"/>
                  </a:lnTo>
                  <a:lnTo>
                    <a:pt x="2197709" y="13830"/>
                  </a:lnTo>
                  <a:lnTo>
                    <a:pt x="2192058" y="22225"/>
                  </a:lnTo>
                  <a:lnTo>
                    <a:pt x="2189988" y="32512"/>
                  </a:lnTo>
                  <a:lnTo>
                    <a:pt x="2189988" y="438404"/>
                  </a:lnTo>
                  <a:lnTo>
                    <a:pt x="2192058" y="448691"/>
                  </a:lnTo>
                  <a:lnTo>
                    <a:pt x="2197709" y="457085"/>
                  </a:lnTo>
                  <a:lnTo>
                    <a:pt x="2206104" y="462749"/>
                  </a:lnTo>
                  <a:lnTo>
                    <a:pt x="2216404" y="464820"/>
                  </a:lnTo>
                  <a:lnTo>
                    <a:pt x="2858516" y="464820"/>
                  </a:lnTo>
                  <a:lnTo>
                    <a:pt x="2868803" y="462749"/>
                  </a:lnTo>
                  <a:lnTo>
                    <a:pt x="2877197" y="457085"/>
                  </a:lnTo>
                  <a:lnTo>
                    <a:pt x="2882849" y="448691"/>
                  </a:lnTo>
                  <a:lnTo>
                    <a:pt x="2884932" y="438404"/>
                  </a:lnTo>
                  <a:lnTo>
                    <a:pt x="2884932" y="32512"/>
                  </a:lnTo>
                  <a:close/>
                </a:path>
                <a:path w="3621404" h="957579">
                  <a:moveTo>
                    <a:pt x="2894076" y="523328"/>
                  </a:moveTo>
                  <a:lnTo>
                    <a:pt x="2891993" y="513016"/>
                  </a:lnTo>
                  <a:lnTo>
                    <a:pt x="2886329" y="504596"/>
                  </a:lnTo>
                  <a:lnTo>
                    <a:pt x="2877883" y="498906"/>
                  </a:lnTo>
                  <a:lnTo>
                    <a:pt x="2867533" y="496824"/>
                  </a:lnTo>
                  <a:lnTo>
                    <a:pt x="2227199" y="496824"/>
                  </a:lnTo>
                  <a:lnTo>
                    <a:pt x="2216835" y="498906"/>
                  </a:lnTo>
                  <a:lnTo>
                    <a:pt x="2208403" y="504596"/>
                  </a:lnTo>
                  <a:lnTo>
                    <a:pt x="2202726" y="513016"/>
                  </a:lnTo>
                  <a:lnTo>
                    <a:pt x="2200656" y="523328"/>
                  </a:lnTo>
                  <a:lnTo>
                    <a:pt x="2200656" y="930567"/>
                  </a:lnTo>
                  <a:lnTo>
                    <a:pt x="2202726" y="940892"/>
                  </a:lnTo>
                  <a:lnTo>
                    <a:pt x="2208403" y="949312"/>
                  </a:lnTo>
                  <a:lnTo>
                    <a:pt x="2216835" y="955001"/>
                  </a:lnTo>
                  <a:lnTo>
                    <a:pt x="2227199" y="957072"/>
                  </a:lnTo>
                  <a:lnTo>
                    <a:pt x="2867533" y="957072"/>
                  </a:lnTo>
                  <a:lnTo>
                    <a:pt x="2877883" y="955001"/>
                  </a:lnTo>
                  <a:lnTo>
                    <a:pt x="2886329" y="949312"/>
                  </a:lnTo>
                  <a:lnTo>
                    <a:pt x="2891993" y="940892"/>
                  </a:lnTo>
                  <a:lnTo>
                    <a:pt x="2894076" y="930567"/>
                  </a:lnTo>
                  <a:lnTo>
                    <a:pt x="2894076" y="523328"/>
                  </a:lnTo>
                  <a:close/>
                </a:path>
                <a:path w="3621404" h="957579">
                  <a:moveTo>
                    <a:pt x="3616452" y="26416"/>
                  </a:moveTo>
                  <a:lnTo>
                    <a:pt x="3614369" y="16129"/>
                  </a:lnTo>
                  <a:lnTo>
                    <a:pt x="3608717" y="7734"/>
                  </a:lnTo>
                  <a:lnTo>
                    <a:pt x="3600323" y="2082"/>
                  </a:lnTo>
                  <a:lnTo>
                    <a:pt x="3590036" y="0"/>
                  </a:lnTo>
                  <a:lnTo>
                    <a:pt x="2947924" y="0"/>
                  </a:lnTo>
                  <a:lnTo>
                    <a:pt x="2937624" y="2082"/>
                  </a:lnTo>
                  <a:lnTo>
                    <a:pt x="2929229" y="7734"/>
                  </a:lnTo>
                  <a:lnTo>
                    <a:pt x="2923578" y="16129"/>
                  </a:lnTo>
                  <a:lnTo>
                    <a:pt x="2921508" y="26416"/>
                  </a:lnTo>
                  <a:lnTo>
                    <a:pt x="2921508" y="432308"/>
                  </a:lnTo>
                  <a:lnTo>
                    <a:pt x="2923578" y="442595"/>
                  </a:lnTo>
                  <a:lnTo>
                    <a:pt x="2929229" y="450989"/>
                  </a:lnTo>
                  <a:lnTo>
                    <a:pt x="2937624" y="456653"/>
                  </a:lnTo>
                  <a:lnTo>
                    <a:pt x="2947924" y="458724"/>
                  </a:lnTo>
                  <a:lnTo>
                    <a:pt x="3590036" y="458724"/>
                  </a:lnTo>
                  <a:lnTo>
                    <a:pt x="3600323" y="456653"/>
                  </a:lnTo>
                  <a:lnTo>
                    <a:pt x="3608717" y="450989"/>
                  </a:lnTo>
                  <a:lnTo>
                    <a:pt x="3614369" y="442595"/>
                  </a:lnTo>
                  <a:lnTo>
                    <a:pt x="3616452" y="432308"/>
                  </a:lnTo>
                  <a:lnTo>
                    <a:pt x="3616452" y="26416"/>
                  </a:lnTo>
                  <a:close/>
                </a:path>
                <a:path w="3621404" h="957579">
                  <a:moveTo>
                    <a:pt x="3621024" y="515708"/>
                  </a:moveTo>
                  <a:lnTo>
                    <a:pt x="3618941" y="505396"/>
                  </a:lnTo>
                  <a:lnTo>
                    <a:pt x="3613277" y="496976"/>
                  </a:lnTo>
                  <a:lnTo>
                    <a:pt x="3604831" y="491286"/>
                  </a:lnTo>
                  <a:lnTo>
                    <a:pt x="3594481" y="489204"/>
                  </a:lnTo>
                  <a:lnTo>
                    <a:pt x="2952623" y="489204"/>
                  </a:lnTo>
                  <a:lnTo>
                    <a:pt x="2942259" y="491286"/>
                  </a:lnTo>
                  <a:lnTo>
                    <a:pt x="2933827" y="496976"/>
                  </a:lnTo>
                  <a:lnTo>
                    <a:pt x="2928150" y="505396"/>
                  </a:lnTo>
                  <a:lnTo>
                    <a:pt x="2926080" y="515708"/>
                  </a:lnTo>
                  <a:lnTo>
                    <a:pt x="2926080" y="922947"/>
                  </a:lnTo>
                  <a:lnTo>
                    <a:pt x="2928150" y="933272"/>
                  </a:lnTo>
                  <a:lnTo>
                    <a:pt x="2933827" y="941692"/>
                  </a:lnTo>
                  <a:lnTo>
                    <a:pt x="2942259" y="947381"/>
                  </a:lnTo>
                  <a:lnTo>
                    <a:pt x="2952623" y="949452"/>
                  </a:lnTo>
                  <a:lnTo>
                    <a:pt x="3594481" y="949452"/>
                  </a:lnTo>
                  <a:lnTo>
                    <a:pt x="3604831" y="947381"/>
                  </a:lnTo>
                  <a:lnTo>
                    <a:pt x="3613277" y="941692"/>
                  </a:lnTo>
                  <a:lnTo>
                    <a:pt x="3618941" y="933272"/>
                  </a:lnTo>
                  <a:lnTo>
                    <a:pt x="3621024" y="922947"/>
                  </a:lnTo>
                  <a:lnTo>
                    <a:pt x="3621024" y="515708"/>
                  </a:lnTo>
                  <a:close/>
                </a:path>
              </a:pathLst>
            </a:custGeom>
            <a:solidFill>
              <a:srgbClr val="94D2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00700" y="5308091"/>
              <a:ext cx="1085215" cy="325120"/>
            </a:xfrm>
            <a:custGeom>
              <a:avLst/>
              <a:gdLst/>
              <a:ahLst/>
              <a:cxnLst/>
              <a:rect l="l" t="t" r="r" b="b"/>
              <a:pathLst>
                <a:path w="1085215" h="325120">
                  <a:moveTo>
                    <a:pt x="273685" y="144018"/>
                  </a:moveTo>
                  <a:lnTo>
                    <a:pt x="268236" y="120840"/>
                  </a:lnTo>
                  <a:lnTo>
                    <a:pt x="253403" y="101904"/>
                  </a:lnTo>
                  <a:lnTo>
                    <a:pt x="231406" y="89141"/>
                  </a:lnTo>
                  <a:lnTo>
                    <a:pt x="204470" y="84455"/>
                  </a:lnTo>
                  <a:lnTo>
                    <a:pt x="177444" y="89141"/>
                  </a:lnTo>
                  <a:lnTo>
                    <a:pt x="155409" y="101904"/>
                  </a:lnTo>
                  <a:lnTo>
                    <a:pt x="140563" y="120840"/>
                  </a:lnTo>
                  <a:lnTo>
                    <a:pt x="135128" y="144018"/>
                  </a:lnTo>
                  <a:lnTo>
                    <a:pt x="140576" y="167284"/>
                  </a:lnTo>
                  <a:lnTo>
                    <a:pt x="155460" y="186245"/>
                  </a:lnTo>
                  <a:lnTo>
                    <a:pt x="177507" y="199034"/>
                  </a:lnTo>
                  <a:lnTo>
                    <a:pt x="204470" y="203708"/>
                  </a:lnTo>
                  <a:lnTo>
                    <a:pt x="231406" y="199034"/>
                  </a:lnTo>
                  <a:lnTo>
                    <a:pt x="253403" y="186245"/>
                  </a:lnTo>
                  <a:lnTo>
                    <a:pt x="268236" y="167284"/>
                  </a:lnTo>
                  <a:lnTo>
                    <a:pt x="273685" y="144018"/>
                  </a:lnTo>
                  <a:close/>
                </a:path>
                <a:path w="1085215" h="325120">
                  <a:moveTo>
                    <a:pt x="362712" y="55118"/>
                  </a:moveTo>
                  <a:lnTo>
                    <a:pt x="357962" y="34823"/>
                  </a:lnTo>
                  <a:lnTo>
                    <a:pt x="345008" y="18275"/>
                  </a:lnTo>
                  <a:lnTo>
                    <a:pt x="325793" y="7137"/>
                  </a:lnTo>
                  <a:lnTo>
                    <a:pt x="305435" y="3606"/>
                  </a:lnTo>
                  <a:lnTo>
                    <a:pt x="305435" y="144018"/>
                  </a:lnTo>
                  <a:lnTo>
                    <a:pt x="297497" y="177863"/>
                  </a:lnTo>
                  <a:lnTo>
                    <a:pt x="275856" y="205524"/>
                  </a:lnTo>
                  <a:lnTo>
                    <a:pt x="243763" y="224180"/>
                  </a:lnTo>
                  <a:lnTo>
                    <a:pt x="204470" y="231013"/>
                  </a:lnTo>
                  <a:lnTo>
                    <a:pt x="189712" y="230073"/>
                  </a:lnTo>
                  <a:lnTo>
                    <a:pt x="175729" y="227241"/>
                  </a:lnTo>
                  <a:lnTo>
                    <a:pt x="162750" y="222554"/>
                  </a:lnTo>
                  <a:lnTo>
                    <a:pt x="151003" y="216027"/>
                  </a:lnTo>
                  <a:lnTo>
                    <a:pt x="92456" y="266319"/>
                  </a:lnTo>
                  <a:lnTo>
                    <a:pt x="85115" y="270535"/>
                  </a:lnTo>
                  <a:lnTo>
                    <a:pt x="76758" y="271945"/>
                  </a:lnTo>
                  <a:lnTo>
                    <a:pt x="68414" y="270535"/>
                  </a:lnTo>
                  <a:lnTo>
                    <a:pt x="61087" y="266319"/>
                  </a:lnTo>
                  <a:lnTo>
                    <a:pt x="56222" y="260045"/>
                  </a:lnTo>
                  <a:lnTo>
                    <a:pt x="54610" y="252857"/>
                  </a:lnTo>
                  <a:lnTo>
                    <a:pt x="56222" y="245681"/>
                  </a:lnTo>
                  <a:lnTo>
                    <a:pt x="61087" y="239395"/>
                  </a:lnTo>
                  <a:lnTo>
                    <a:pt x="119888" y="188849"/>
                  </a:lnTo>
                  <a:lnTo>
                    <a:pt x="112636" y="178955"/>
                  </a:lnTo>
                  <a:lnTo>
                    <a:pt x="107480" y="168059"/>
                  </a:lnTo>
                  <a:lnTo>
                    <a:pt x="104394" y="156349"/>
                  </a:lnTo>
                  <a:lnTo>
                    <a:pt x="103378" y="144018"/>
                  </a:lnTo>
                  <a:lnTo>
                    <a:pt x="111315" y="110197"/>
                  </a:lnTo>
                  <a:lnTo>
                    <a:pt x="132956" y="82588"/>
                  </a:lnTo>
                  <a:lnTo>
                    <a:pt x="165100" y="63982"/>
                  </a:lnTo>
                  <a:lnTo>
                    <a:pt x="204470" y="57150"/>
                  </a:lnTo>
                  <a:lnTo>
                    <a:pt x="243763" y="63982"/>
                  </a:lnTo>
                  <a:lnTo>
                    <a:pt x="275856" y="82588"/>
                  </a:lnTo>
                  <a:lnTo>
                    <a:pt x="297497" y="110197"/>
                  </a:lnTo>
                  <a:lnTo>
                    <a:pt x="305435" y="144018"/>
                  </a:lnTo>
                  <a:lnTo>
                    <a:pt x="305435" y="3606"/>
                  </a:lnTo>
                  <a:lnTo>
                    <a:pt x="302260" y="3048"/>
                  </a:lnTo>
                  <a:lnTo>
                    <a:pt x="60452" y="3048"/>
                  </a:lnTo>
                  <a:lnTo>
                    <a:pt x="36906" y="7137"/>
                  </a:lnTo>
                  <a:lnTo>
                    <a:pt x="17691" y="18275"/>
                  </a:lnTo>
                  <a:lnTo>
                    <a:pt x="4737" y="34823"/>
                  </a:lnTo>
                  <a:lnTo>
                    <a:pt x="0" y="55118"/>
                  </a:lnTo>
                  <a:lnTo>
                    <a:pt x="0" y="272542"/>
                  </a:lnTo>
                  <a:lnTo>
                    <a:pt x="4737" y="292836"/>
                  </a:lnTo>
                  <a:lnTo>
                    <a:pt x="17691" y="309384"/>
                  </a:lnTo>
                  <a:lnTo>
                    <a:pt x="36906" y="320535"/>
                  </a:lnTo>
                  <a:lnTo>
                    <a:pt x="60452" y="324612"/>
                  </a:lnTo>
                  <a:lnTo>
                    <a:pt x="302260" y="324612"/>
                  </a:lnTo>
                  <a:lnTo>
                    <a:pt x="325793" y="320535"/>
                  </a:lnTo>
                  <a:lnTo>
                    <a:pt x="345008" y="309384"/>
                  </a:lnTo>
                  <a:lnTo>
                    <a:pt x="357962" y="292836"/>
                  </a:lnTo>
                  <a:lnTo>
                    <a:pt x="362712" y="272542"/>
                  </a:lnTo>
                  <a:lnTo>
                    <a:pt x="362712" y="271945"/>
                  </a:lnTo>
                  <a:lnTo>
                    <a:pt x="362712" y="231013"/>
                  </a:lnTo>
                  <a:lnTo>
                    <a:pt x="362712" y="57150"/>
                  </a:lnTo>
                  <a:lnTo>
                    <a:pt x="362712" y="55118"/>
                  </a:lnTo>
                  <a:close/>
                </a:path>
                <a:path w="1085215" h="325120">
                  <a:moveTo>
                    <a:pt x="1085088" y="136398"/>
                  </a:moveTo>
                  <a:lnTo>
                    <a:pt x="1083754" y="129540"/>
                  </a:lnTo>
                  <a:lnTo>
                    <a:pt x="1076769" y="93294"/>
                  </a:lnTo>
                  <a:lnTo>
                    <a:pt x="1068476" y="79883"/>
                  </a:lnTo>
                  <a:lnTo>
                    <a:pt x="1063117" y="71234"/>
                  </a:lnTo>
                  <a:lnTo>
                    <a:pt x="1063117" y="129540"/>
                  </a:lnTo>
                  <a:lnTo>
                    <a:pt x="1061974" y="129501"/>
                  </a:lnTo>
                  <a:lnTo>
                    <a:pt x="1061974" y="153035"/>
                  </a:lnTo>
                  <a:lnTo>
                    <a:pt x="1061466" y="155702"/>
                  </a:lnTo>
                  <a:lnTo>
                    <a:pt x="1053071" y="160629"/>
                  </a:lnTo>
                  <a:lnTo>
                    <a:pt x="1053071" y="181102"/>
                  </a:lnTo>
                  <a:lnTo>
                    <a:pt x="1001179" y="234657"/>
                  </a:lnTo>
                  <a:lnTo>
                    <a:pt x="964133" y="249567"/>
                  </a:lnTo>
                  <a:lnTo>
                    <a:pt x="922020" y="254889"/>
                  </a:lnTo>
                  <a:lnTo>
                    <a:pt x="917194" y="254889"/>
                  </a:lnTo>
                  <a:lnTo>
                    <a:pt x="879348" y="237528"/>
                  </a:lnTo>
                  <a:lnTo>
                    <a:pt x="861212" y="201371"/>
                  </a:lnTo>
                  <a:lnTo>
                    <a:pt x="858786" y="181102"/>
                  </a:lnTo>
                  <a:lnTo>
                    <a:pt x="858901" y="173990"/>
                  </a:lnTo>
                  <a:lnTo>
                    <a:pt x="859282" y="170561"/>
                  </a:lnTo>
                  <a:lnTo>
                    <a:pt x="860552" y="163957"/>
                  </a:lnTo>
                  <a:lnTo>
                    <a:pt x="861695" y="163830"/>
                  </a:lnTo>
                  <a:lnTo>
                    <a:pt x="864362" y="163322"/>
                  </a:lnTo>
                  <a:lnTo>
                    <a:pt x="866902" y="162687"/>
                  </a:lnTo>
                  <a:lnTo>
                    <a:pt x="869315" y="161925"/>
                  </a:lnTo>
                  <a:lnTo>
                    <a:pt x="871347" y="160909"/>
                  </a:lnTo>
                  <a:lnTo>
                    <a:pt x="879348" y="167005"/>
                  </a:lnTo>
                  <a:lnTo>
                    <a:pt x="900963" y="179552"/>
                  </a:lnTo>
                  <a:lnTo>
                    <a:pt x="925004" y="188937"/>
                  </a:lnTo>
                  <a:lnTo>
                    <a:pt x="951026" y="194818"/>
                  </a:lnTo>
                  <a:lnTo>
                    <a:pt x="978649" y="196850"/>
                  </a:lnTo>
                  <a:lnTo>
                    <a:pt x="994397" y="195961"/>
                  </a:lnTo>
                  <a:lnTo>
                    <a:pt x="996442" y="198501"/>
                  </a:lnTo>
                  <a:lnTo>
                    <a:pt x="1000747" y="202057"/>
                  </a:lnTo>
                  <a:lnTo>
                    <a:pt x="1006602" y="204343"/>
                  </a:lnTo>
                  <a:lnTo>
                    <a:pt x="1013206" y="204343"/>
                  </a:lnTo>
                  <a:lnTo>
                    <a:pt x="1021334" y="203161"/>
                  </a:lnTo>
                  <a:lnTo>
                    <a:pt x="1028230" y="199859"/>
                  </a:lnTo>
                  <a:lnTo>
                    <a:pt x="1032256" y="195961"/>
                  </a:lnTo>
                  <a:lnTo>
                    <a:pt x="1033399" y="194868"/>
                  </a:lnTo>
                  <a:lnTo>
                    <a:pt x="1036320" y="188595"/>
                  </a:lnTo>
                  <a:lnTo>
                    <a:pt x="1036447" y="187579"/>
                  </a:lnTo>
                  <a:lnTo>
                    <a:pt x="1053071" y="181102"/>
                  </a:lnTo>
                  <a:lnTo>
                    <a:pt x="1053071" y="160629"/>
                  </a:lnTo>
                  <a:lnTo>
                    <a:pt x="1046099" y="164719"/>
                  </a:lnTo>
                  <a:lnTo>
                    <a:pt x="1041146" y="167132"/>
                  </a:lnTo>
                  <a:lnTo>
                    <a:pt x="1035939" y="169164"/>
                  </a:lnTo>
                  <a:lnTo>
                    <a:pt x="1030224" y="171196"/>
                  </a:lnTo>
                  <a:lnTo>
                    <a:pt x="1029843" y="170815"/>
                  </a:lnTo>
                  <a:lnTo>
                    <a:pt x="1025652" y="167259"/>
                  </a:lnTo>
                  <a:lnTo>
                    <a:pt x="1019670" y="164973"/>
                  </a:lnTo>
                  <a:lnTo>
                    <a:pt x="1003300" y="164973"/>
                  </a:lnTo>
                  <a:lnTo>
                    <a:pt x="994918" y="169926"/>
                  </a:lnTo>
                  <a:lnTo>
                    <a:pt x="991349" y="177038"/>
                  </a:lnTo>
                  <a:lnTo>
                    <a:pt x="990600" y="179070"/>
                  </a:lnTo>
                  <a:lnTo>
                    <a:pt x="978649" y="179705"/>
                  </a:lnTo>
                  <a:lnTo>
                    <a:pt x="955548" y="178066"/>
                  </a:lnTo>
                  <a:lnTo>
                    <a:pt x="933678" y="173316"/>
                  </a:lnTo>
                  <a:lnTo>
                    <a:pt x="913409" y="165722"/>
                  </a:lnTo>
                  <a:lnTo>
                    <a:pt x="904722" y="160909"/>
                  </a:lnTo>
                  <a:lnTo>
                    <a:pt x="895096" y="155575"/>
                  </a:lnTo>
                  <a:lnTo>
                    <a:pt x="887095" y="149733"/>
                  </a:lnTo>
                  <a:lnTo>
                    <a:pt x="887222" y="149606"/>
                  </a:lnTo>
                  <a:lnTo>
                    <a:pt x="891540" y="144272"/>
                  </a:lnTo>
                  <a:lnTo>
                    <a:pt x="894080" y="137795"/>
                  </a:lnTo>
                  <a:lnTo>
                    <a:pt x="894029" y="125971"/>
                  </a:lnTo>
                  <a:lnTo>
                    <a:pt x="892937" y="121666"/>
                  </a:lnTo>
                  <a:lnTo>
                    <a:pt x="890905" y="117602"/>
                  </a:lnTo>
                  <a:lnTo>
                    <a:pt x="888873" y="114427"/>
                  </a:lnTo>
                  <a:lnTo>
                    <a:pt x="902589" y="102870"/>
                  </a:lnTo>
                  <a:lnTo>
                    <a:pt x="911237" y="97536"/>
                  </a:lnTo>
                  <a:lnTo>
                    <a:pt x="911847" y="97155"/>
                  </a:lnTo>
                  <a:lnTo>
                    <a:pt x="919480" y="103632"/>
                  </a:lnTo>
                  <a:lnTo>
                    <a:pt x="958850" y="128397"/>
                  </a:lnTo>
                  <a:lnTo>
                    <a:pt x="960120" y="131953"/>
                  </a:lnTo>
                  <a:lnTo>
                    <a:pt x="963764" y="137007"/>
                  </a:lnTo>
                  <a:lnTo>
                    <a:pt x="968984" y="140944"/>
                  </a:lnTo>
                  <a:lnTo>
                    <a:pt x="975423" y="143497"/>
                  </a:lnTo>
                  <a:lnTo>
                    <a:pt x="982726" y="144399"/>
                  </a:lnTo>
                  <a:lnTo>
                    <a:pt x="986155" y="144399"/>
                  </a:lnTo>
                  <a:lnTo>
                    <a:pt x="989330" y="143764"/>
                  </a:lnTo>
                  <a:lnTo>
                    <a:pt x="992378" y="142748"/>
                  </a:lnTo>
                  <a:lnTo>
                    <a:pt x="993394" y="142240"/>
                  </a:lnTo>
                  <a:lnTo>
                    <a:pt x="1010031" y="146685"/>
                  </a:lnTo>
                  <a:lnTo>
                    <a:pt x="1061974" y="153035"/>
                  </a:lnTo>
                  <a:lnTo>
                    <a:pt x="1061974" y="129501"/>
                  </a:lnTo>
                  <a:lnTo>
                    <a:pt x="1049655" y="129032"/>
                  </a:lnTo>
                  <a:lnTo>
                    <a:pt x="1041984" y="128257"/>
                  </a:lnTo>
                  <a:lnTo>
                    <a:pt x="1006856" y="119888"/>
                  </a:lnTo>
                  <a:lnTo>
                    <a:pt x="1003795" y="113449"/>
                  </a:lnTo>
                  <a:lnTo>
                    <a:pt x="998410" y="108292"/>
                  </a:lnTo>
                  <a:lnTo>
                    <a:pt x="995019" y="106680"/>
                  </a:lnTo>
                  <a:lnTo>
                    <a:pt x="991209" y="104876"/>
                  </a:lnTo>
                  <a:lnTo>
                    <a:pt x="982726" y="103632"/>
                  </a:lnTo>
                  <a:lnTo>
                    <a:pt x="979424" y="103632"/>
                  </a:lnTo>
                  <a:lnTo>
                    <a:pt x="976122" y="104140"/>
                  </a:lnTo>
                  <a:lnTo>
                    <a:pt x="973201" y="105156"/>
                  </a:lnTo>
                  <a:lnTo>
                    <a:pt x="970394" y="106680"/>
                  </a:lnTo>
                  <a:lnTo>
                    <a:pt x="965454" y="104267"/>
                  </a:lnTo>
                  <a:lnTo>
                    <a:pt x="938403" y="85979"/>
                  </a:lnTo>
                  <a:lnTo>
                    <a:pt x="943470" y="84328"/>
                  </a:lnTo>
                  <a:lnTo>
                    <a:pt x="952093" y="82410"/>
                  </a:lnTo>
                  <a:lnTo>
                    <a:pt x="960958" y="81013"/>
                  </a:lnTo>
                  <a:lnTo>
                    <a:pt x="970038" y="80175"/>
                  </a:lnTo>
                  <a:lnTo>
                    <a:pt x="979297" y="79883"/>
                  </a:lnTo>
                  <a:lnTo>
                    <a:pt x="996569" y="80911"/>
                  </a:lnTo>
                  <a:lnTo>
                    <a:pt x="1043051" y="95123"/>
                  </a:lnTo>
                  <a:lnTo>
                    <a:pt x="1063117" y="129540"/>
                  </a:lnTo>
                  <a:lnTo>
                    <a:pt x="1063117" y="71234"/>
                  </a:lnTo>
                  <a:lnTo>
                    <a:pt x="1057630" y="62357"/>
                  </a:lnTo>
                  <a:lnTo>
                    <a:pt x="1054100" y="56642"/>
                  </a:lnTo>
                  <a:lnTo>
                    <a:pt x="1053617" y="55854"/>
                  </a:lnTo>
                  <a:lnTo>
                    <a:pt x="1026541" y="33210"/>
                  </a:lnTo>
                  <a:lnTo>
                    <a:pt x="1026541" y="56642"/>
                  </a:lnTo>
                  <a:lnTo>
                    <a:pt x="1022972" y="55626"/>
                  </a:lnTo>
                  <a:lnTo>
                    <a:pt x="1012456" y="53378"/>
                  </a:lnTo>
                  <a:lnTo>
                    <a:pt x="1001661" y="51739"/>
                  </a:lnTo>
                  <a:lnTo>
                    <a:pt x="990600" y="50761"/>
                  </a:lnTo>
                  <a:lnTo>
                    <a:pt x="979297" y="50419"/>
                  </a:lnTo>
                  <a:lnTo>
                    <a:pt x="963371" y="51104"/>
                  </a:lnTo>
                  <a:lnTo>
                    <a:pt x="947889" y="53098"/>
                  </a:lnTo>
                  <a:lnTo>
                    <a:pt x="932929" y="56324"/>
                  </a:lnTo>
                  <a:lnTo>
                    <a:pt x="918591" y="60706"/>
                  </a:lnTo>
                  <a:lnTo>
                    <a:pt x="914527" y="62357"/>
                  </a:lnTo>
                  <a:lnTo>
                    <a:pt x="910069" y="57023"/>
                  </a:lnTo>
                  <a:lnTo>
                    <a:pt x="890270" y="20955"/>
                  </a:lnTo>
                  <a:lnTo>
                    <a:pt x="893533" y="20307"/>
                  </a:lnTo>
                  <a:lnTo>
                    <a:pt x="900442" y="19253"/>
                  </a:lnTo>
                  <a:lnTo>
                    <a:pt x="907542" y="18503"/>
                  </a:lnTo>
                  <a:lnTo>
                    <a:pt x="914730" y="18059"/>
                  </a:lnTo>
                  <a:lnTo>
                    <a:pt x="922020" y="17907"/>
                  </a:lnTo>
                  <a:lnTo>
                    <a:pt x="950595" y="20320"/>
                  </a:lnTo>
                  <a:lnTo>
                    <a:pt x="977099" y="27203"/>
                  </a:lnTo>
                  <a:lnTo>
                    <a:pt x="1001128" y="38112"/>
                  </a:lnTo>
                  <a:lnTo>
                    <a:pt x="1022096" y="52578"/>
                  </a:lnTo>
                  <a:lnTo>
                    <a:pt x="1026541" y="56642"/>
                  </a:lnTo>
                  <a:lnTo>
                    <a:pt x="1026541" y="33210"/>
                  </a:lnTo>
                  <a:lnTo>
                    <a:pt x="1018311" y="26327"/>
                  </a:lnTo>
                  <a:lnTo>
                    <a:pt x="998867" y="17907"/>
                  </a:lnTo>
                  <a:lnTo>
                    <a:pt x="973543" y="6959"/>
                  </a:lnTo>
                  <a:lnTo>
                    <a:pt x="922020" y="0"/>
                  </a:lnTo>
                  <a:lnTo>
                    <a:pt x="901230" y="1104"/>
                  </a:lnTo>
                  <a:lnTo>
                    <a:pt x="889762" y="2946"/>
                  </a:lnTo>
                  <a:lnTo>
                    <a:pt x="889762" y="74168"/>
                  </a:lnTo>
                  <a:lnTo>
                    <a:pt x="880110" y="80264"/>
                  </a:lnTo>
                  <a:lnTo>
                    <a:pt x="876173" y="82931"/>
                  </a:lnTo>
                  <a:lnTo>
                    <a:pt x="872490" y="85725"/>
                  </a:lnTo>
                  <a:lnTo>
                    <a:pt x="868895" y="88671"/>
                  </a:lnTo>
                  <a:lnTo>
                    <a:pt x="859409" y="97536"/>
                  </a:lnTo>
                  <a:lnTo>
                    <a:pt x="857910" y="97409"/>
                  </a:lnTo>
                  <a:lnTo>
                    <a:pt x="853440" y="97028"/>
                  </a:lnTo>
                  <a:lnTo>
                    <a:pt x="848614" y="97409"/>
                  </a:lnTo>
                  <a:lnTo>
                    <a:pt x="844804" y="83566"/>
                  </a:lnTo>
                  <a:lnTo>
                    <a:pt x="843788" y="77978"/>
                  </a:lnTo>
                  <a:lnTo>
                    <a:pt x="843343" y="73012"/>
                  </a:lnTo>
                  <a:lnTo>
                    <a:pt x="843432" y="57023"/>
                  </a:lnTo>
                  <a:lnTo>
                    <a:pt x="863219" y="28702"/>
                  </a:lnTo>
                  <a:lnTo>
                    <a:pt x="867918" y="39624"/>
                  </a:lnTo>
                  <a:lnTo>
                    <a:pt x="872502" y="48653"/>
                  </a:lnTo>
                  <a:lnTo>
                    <a:pt x="877671" y="57429"/>
                  </a:lnTo>
                  <a:lnTo>
                    <a:pt x="883399" y="65938"/>
                  </a:lnTo>
                  <a:lnTo>
                    <a:pt x="889635" y="74168"/>
                  </a:lnTo>
                  <a:lnTo>
                    <a:pt x="889762" y="74168"/>
                  </a:lnTo>
                  <a:lnTo>
                    <a:pt x="889762" y="2946"/>
                  </a:lnTo>
                  <a:lnTo>
                    <a:pt x="881253" y="4305"/>
                  </a:lnTo>
                  <a:lnTo>
                    <a:pt x="862215" y="9486"/>
                  </a:lnTo>
                  <a:lnTo>
                    <a:pt x="844296" y="16510"/>
                  </a:lnTo>
                  <a:lnTo>
                    <a:pt x="834390" y="21564"/>
                  </a:lnTo>
                  <a:lnTo>
                    <a:pt x="834390" y="229362"/>
                  </a:lnTo>
                  <a:lnTo>
                    <a:pt x="831977" y="227838"/>
                  </a:lnTo>
                  <a:lnTo>
                    <a:pt x="810704" y="209575"/>
                  </a:lnTo>
                  <a:lnTo>
                    <a:pt x="794486" y="187794"/>
                  </a:lnTo>
                  <a:lnTo>
                    <a:pt x="784161" y="163169"/>
                  </a:lnTo>
                  <a:lnTo>
                    <a:pt x="780542" y="136398"/>
                  </a:lnTo>
                  <a:lnTo>
                    <a:pt x="783399" y="112496"/>
                  </a:lnTo>
                  <a:lnTo>
                    <a:pt x="791616" y="90258"/>
                  </a:lnTo>
                  <a:lnTo>
                    <a:pt x="804646" y="70129"/>
                  </a:lnTo>
                  <a:lnTo>
                    <a:pt x="821944" y="52578"/>
                  </a:lnTo>
                  <a:lnTo>
                    <a:pt x="823722" y="51181"/>
                  </a:lnTo>
                  <a:lnTo>
                    <a:pt x="823137" y="55854"/>
                  </a:lnTo>
                  <a:lnTo>
                    <a:pt x="822744" y="60706"/>
                  </a:lnTo>
                  <a:lnTo>
                    <a:pt x="829183" y="103759"/>
                  </a:lnTo>
                  <a:lnTo>
                    <a:pt x="824738" y="106934"/>
                  </a:lnTo>
                  <a:lnTo>
                    <a:pt x="819759" y="111925"/>
                  </a:lnTo>
                  <a:lnTo>
                    <a:pt x="816025" y="117602"/>
                  </a:lnTo>
                  <a:lnTo>
                    <a:pt x="813625" y="123977"/>
                  </a:lnTo>
                  <a:lnTo>
                    <a:pt x="812800" y="130810"/>
                  </a:lnTo>
                  <a:lnTo>
                    <a:pt x="813625" y="137604"/>
                  </a:lnTo>
                  <a:lnTo>
                    <a:pt x="826262" y="155702"/>
                  </a:lnTo>
                  <a:lnTo>
                    <a:pt x="824103" y="167640"/>
                  </a:lnTo>
                  <a:lnTo>
                    <a:pt x="823595" y="171958"/>
                  </a:lnTo>
                  <a:lnTo>
                    <a:pt x="823506" y="173316"/>
                  </a:lnTo>
                  <a:lnTo>
                    <a:pt x="823417" y="182499"/>
                  </a:lnTo>
                  <a:lnTo>
                    <a:pt x="824039" y="193497"/>
                  </a:lnTo>
                  <a:lnTo>
                    <a:pt x="826109" y="205676"/>
                  </a:lnTo>
                  <a:lnTo>
                    <a:pt x="829500" y="217487"/>
                  </a:lnTo>
                  <a:lnTo>
                    <a:pt x="834136" y="228854"/>
                  </a:lnTo>
                  <a:lnTo>
                    <a:pt x="834390" y="229362"/>
                  </a:lnTo>
                  <a:lnTo>
                    <a:pt x="834390" y="21564"/>
                  </a:lnTo>
                  <a:lnTo>
                    <a:pt x="831596" y="22987"/>
                  </a:lnTo>
                  <a:lnTo>
                    <a:pt x="830834" y="23241"/>
                  </a:lnTo>
                  <a:lnTo>
                    <a:pt x="801331" y="44640"/>
                  </a:lnTo>
                  <a:lnTo>
                    <a:pt x="778649" y="71348"/>
                  </a:lnTo>
                  <a:lnTo>
                    <a:pt x="764082" y="102298"/>
                  </a:lnTo>
                  <a:lnTo>
                    <a:pt x="758952" y="136398"/>
                  </a:lnTo>
                  <a:lnTo>
                    <a:pt x="767257" y="179514"/>
                  </a:lnTo>
                  <a:lnTo>
                    <a:pt x="790409" y="216954"/>
                  </a:lnTo>
                  <a:lnTo>
                    <a:pt x="825715" y="246481"/>
                  </a:lnTo>
                  <a:lnTo>
                    <a:pt x="870483" y="265849"/>
                  </a:lnTo>
                  <a:lnTo>
                    <a:pt x="922020" y="272796"/>
                  </a:lnTo>
                  <a:lnTo>
                    <a:pt x="973543" y="265849"/>
                  </a:lnTo>
                  <a:lnTo>
                    <a:pt x="998867" y="254889"/>
                  </a:lnTo>
                  <a:lnTo>
                    <a:pt x="1018311" y="246481"/>
                  </a:lnTo>
                  <a:lnTo>
                    <a:pt x="1053617" y="216954"/>
                  </a:lnTo>
                  <a:lnTo>
                    <a:pt x="1075778" y="181102"/>
                  </a:lnTo>
                  <a:lnTo>
                    <a:pt x="1076642" y="179705"/>
                  </a:lnTo>
                  <a:lnTo>
                    <a:pt x="1076769" y="179514"/>
                  </a:lnTo>
                  <a:lnTo>
                    <a:pt x="1078369" y="171196"/>
                  </a:lnTo>
                  <a:lnTo>
                    <a:pt x="1083957" y="142240"/>
                  </a:lnTo>
                  <a:lnTo>
                    <a:pt x="1085088" y="136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4699" y="5341620"/>
              <a:ext cx="211835" cy="222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9755" y="5804916"/>
              <a:ext cx="239268" cy="228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7759" y="5801868"/>
              <a:ext cx="245363" cy="25298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94988" y="5332475"/>
              <a:ext cx="4076700" cy="794385"/>
            </a:xfrm>
            <a:custGeom>
              <a:avLst/>
              <a:gdLst/>
              <a:ahLst/>
              <a:cxnLst/>
              <a:rect l="l" t="t" r="r" b="b"/>
              <a:pathLst>
                <a:path w="4076700" h="794385">
                  <a:moveTo>
                    <a:pt x="62611" y="682612"/>
                  </a:moveTo>
                  <a:lnTo>
                    <a:pt x="48895" y="699719"/>
                  </a:lnTo>
                  <a:lnTo>
                    <a:pt x="45974" y="702792"/>
                  </a:lnTo>
                  <a:lnTo>
                    <a:pt x="40132" y="705878"/>
                  </a:lnTo>
                  <a:lnTo>
                    <a:pt x="31242" y="705878"/>
                  </a:lnTo>
                  <a:lnTo>
                    <a:pt x="26797" y="702792"/>
                  </a:lnTo>
                  <a:lnTo>
                    <a:pt x="23749" y="699719"/>
                  </a:lnTo>
                  <a:lnTo>
                    <a:pt x="8890" y="684009"/>
                  </a:lnTo>
                  <a:lnTo>
                    <a:pt x="8890" y="775677"/>
                  </a:lnTo>
                  <a:lnTo>
                    <a:pt x="13335" y="778764"/>
                  </a:lnTo>
                  <a:lnTo>
                    <a:pt x="59436" y="778764"/>
                  </a:lnTo>
                  <a:lnTo>
                    <a:pt x="62611" y="775677"/>
                  </a:lnTo>
                  <a:lnTo>
                    <a:pt x="62611" y="705878"/>
                  </a:lnTo>
                  <a:lnTo>
                    <a:pt x="62611" y="682612"/>
                  </a:lnTo>
                  <a:close/>
                </a:path>
                <a:path w="4076700" h="794385">
                  <a:moveTo>
                    <a:pt x="132461" y="601878"/>
                  </a:moveTo>
                  <a:lnTo>
                    <a:pt x="78867" y="663829"/>
                  </a:lnTo>
                  <a:lnTo>
                    <a:pt x="78867" y="775677"/>
                  </a:lnTo>
                  <a:lnTo>
                    <a:pt x="81915" y="778764"/>
                  </a:lnTo>
                  <a:lnTo>
                    <a:pt x="129540" y="778764"/>
                  </a:lnTo>
                  <a:lnTo>
                    <a:pt x="132461" y="775677"/>
                  </a:lnTo>
                  <a:lnTo>
                    <a:pt x="132461" y="601878"/>
                  </a:lnTo>
                  <a:close/>
                </a:path>
                <a:path w="4076700" h="794385">
                  <a:moveTo>
                    <a:pt x="202565" y="626554"/>
                  </a:moveTo>
                  <a:lnTo>
                    <a:pt x="148971" y="592353"/>
                  </a:lnTo>
                  <a:lnTo>
                    <a:pt x="148971" y="775677"/>
                  </a:lnTo>
                  <a:lnTo>
                    <a:pt x="152019" y="778764"/>
                  </a:lnTo>
                  <a:lnTo>
                    <a:pt x="199517" y="778764"/>
                  </a:lnTo>
                  <a:lnTo>
                    <a:pt x="202565" y="775677"/>
                  </a:lnTo>
                  <a:lnTo>
                    <a:pt x="202565" y="626554"/>
                  </a:lnTo>
                  <a:close/>
                </a:path>
                <a:path w="4076700" h="794385">
                  <a:moveTo>
                    <a:pt x="271018" y="625144"/>
                  </a:moveTo>
                  <a:lnTo>
                    <a:pt x="256286" y="642251"/>
                  </a:lnTo>
                  <a:lnTo>
                    <a:pt x="251714" y="645325"/>
                  </a:lnTo>
                  <a:lnTo>
                    <a:pt x="247142" y="646734"/>
                  </a:lnTo>
                  <a:lnTo>
                    <a:pt x="233807" y="646734"/>
                  </a:lnTo>
                  <a:lnTo>
                    <a:pt x="230886" y="643648"/>
                  </a:lnTo>
                  <a:lnTo>
                    <a:pt x="217551" y="636079"/>
                  </a:lnTo>
                  <a:lnTo>
                    <a:pt x="217551" y="775677"/>
                  </a:lnTo>
                  <a:lnTo>
                    <a:pt x="221742" y="778764"/>
                  </a:lnTo>
                  <a:lnTo>
                    <a:pt x="268097" y="778764"/>
                  </a:lnTo>
                  <a:lnTo>
                    <a:pt x="271018" y="775677"/>
                  </a:lnTo>
                  <a:lnTo>
                    <a:pt x="271018" y="646734"/>
                  </a:lnTo>
                  <a:lnTo>
                    <a:pt x="271018" y="625144"/>
                  </a:lnTo>
                  <a:close/>
                </a:path>
                <a:path w="4076700" h="794385">
                  <a:moveTo>
                    <a:pt x="341122" y="556755"/>
                  </a:moveTo>
                  <a:lnTo>
                    <a:pt x="339471" y="555066"/>
                  </a:lnTo>
                  <a:lnTo>
                    <a:pt x="287274" y="608050"/>
                  </a:lnTo>
                  <a:lnTo>
                    <a:pt x="287274" y="775677"/>
                  </a:lnTo>
                  <a:lnTo>
                    <a:pt x="290576" y="778764"/>
                  </a:lnTo>
                  <a:lnTo>
                    <a:pt x="338201" y="778764"/>
                  </a:lnTo>
                  <a:lnTo>
                    <a:pt x="341122" y="775677"/>
                  </a:lnTo>
                  <a:lnTo>
                    <a:pt x="341122" y="556755"/>
                  </a:lnTo>
                  <a:close/>
                </a:path>
                <a:path w="4076700" h="794385">
                  <a:moveTo>
                    <a:pt x="391668" y="457238"/>
                  </a:moveTo>
                  <a:lnTo>
                    <a:pt x="388747" y="454152"/>
                  </a:lnTo>
                  <a:lnTo>
                    <a:pt x="385826" y="454152"/>
                  </a:lnTo>
                  <a:lnTo>
                    <a:pt x="273939" y="463397"/>
                  </a:lnTo>
                  <a:lnTo>
                    <a:pt x="269621" y="463397"/>
                  </a:lnTo>
                  <a:lnTo>
                    <a:pt x="268097" y="466483"/>
                  </a:lnTo>
                  <a:lnTo>
                    <a:pt x="271018" y="468172"/>
                  </a:lnTo>
                  <a:lnTo>
                    <a:pt x="302260" y="500684"/>
                  </a:lnTo>
                  <a:lnTo>
                    <a:pt x="305308" y="503770"/>
                  </a:lnTo>
                  <a:lnTo>
                    <a:pt x="305308" y="508533"/>
                  </a:lnTo>
                  <a:lnTo>
                    <a:pt x="302260" y="511619"/>
                  </a:lnTo>
                  <a:lnTo>
                    <a:pt x="250190" y="569087"/>
                  </a:lnTo>
                  <a:lnTo>
                    <a:pt x="248793" y="570763"/>
                  </a:lnTo>
                  <a:lnTo>
                    <a:pt x="247142" y="572173"/>
                  </a:lnTo>
                  <a:lnTo>
                    <a:pt x="242697" y="572173"/>
                  </a:lnTo>
                  <a:lnTo>
                    <a:pt x="241300" y="570763"/>
                  </a:lnTo>
                  <a:lnTo>
                    <a:pt x="239649" y="570763"/>
                  </a:lnTo>
                  <a:lnTo>
                    <a:pt x="148971" y="482180"/>
                  </a:lnTo>
                  <a:lnTo>
                    <a:pt x="147447" y="480504"/>
                  </a:lnTo>
                  <a:lnTo>
                    <a:pt x="139954" y="480504"/>
                  </a:lnTo>
                  <a:lnTo>
                    <a:pt x="138557" y="482180"/>
                  </a:lnTo>
                  <a:lnTo>
                    <a:pt x="2921" y="651497"/>
                  </a:lnTo>
                  <a:lnTo>
                    <a:pt x="0" y="654583"/>
                  </a:lnTo>
                  <a:lnTo>
                    <a:pt x="0" y="660742"/>
                  </a:lnTo>
                  <a:lnTo>
                    <a:pt x="2921" y="663829"/>
                  </a:lnTo>
                  <a:lnTo>
                    <a:pt x="31242" y="691857"/>
                  </a:lnTo>
                  <a:lnTo>
                    <a:pt x="32639" y="693547"/>
                  </a:lnTo>
                  <a:lnTo>
                    <a:pt x="34290" y="694944"/>
                  </a:lnTo>
                  <a:lnTo>
                    <a:pt x="37211" y="694944"/>
                  </a:lnTo>
                  <a:lnTo>
                    <a:pt x="40132" y="693547"/>
                  </a:lnTo>
                  <a:lnTo>
                    <a:pt x="41783" y="691857"/>
                  </a:lnTo>
                  <a:lnTo>
                    <a:pt x="135382" y="581418"/>
                  </a:lnTo>
                  <a:lnTo>
                    <a:pt x="137033" y="578332"/>
                  </a:lnTo>
                  <a:lnTo>
                    <a:pt x="147447" y="578332"/>
                  </a:lnTo>
                  <a:lnTo>
                    <a:pt x="236728" y="636079"/>
                  </a:lnTo>
                  <a:lnTo>
                    <a:pt x="247142" y="636079"/>
                  </a:lnTo>
                  <a:lnTo>
                    <a:pt x="303530" y="578332"/>
                  </a:lnTo>
                  <a:lnTo>
                    <a:pt x="309537" y="572173"/>
                  </a:lnTo>
                  <a:lnTo>
                    <a:pt x="335280" y="545820"/>
                  </a:lnTo>
                  <a:lnTo>
                    <a:pt x="336550" y="544131"/>
                  </a:lnTo>
                  <a:lnTo>
                    <a:pt x="344043" y="544131"/>
                  </a:lnTo>
                  <a:lnTo>
                    <a:pt x="345694" y="545820"/>
                  </a:lnTo>
                  <a:lnTo>
                    <a:pt x="379857" y="583095"/>
                  </a:lnTo>
                  <a:lnTo>
                    <a:pt x="381254" y="583095"/>
                  </a:lnTo>
                  <a:lnTo>
                    <a:pt x="382778" y="584784"/>
                  </a:lnTo>
                  <a:lnTo>
                    <a:pt x="384175" y="584784"/>
                  </a:lnTo>
                  <a:lnTo>
                    <a:pt x="385826" y="583095"/>
                  </a:lnTo>
                  <a:lnTo>
                    <a:pt x="385902" y="578332"/>
                  </a:lnTo>
                  <a:lnTo>
                    <a:pt x="387591" y="544131"/>
                  </a:lnTo>
                  <a:lnTo>
                    <a:pt x="391591" y="463397"/>
                  </a:lnTo>
                  <a:lnTo>
                    <a:pt x="391668" y="457238"/>
                  </a:lnTo>
                  <a:close/>
                </a:path>
                <a:path w="4076700" h="794385">
                  <a:moveTo>
                    <a:pt x="1658747" y="505294"/>
                  </a:moveTo>
                  <a:lnTo>
                    <a:pt x="1563624" y="505294"/>
                  </a:lnTo>
                  <a:lnTo>
                    <a:pt x="1563624" y="585050"/>
                  </a:lnTo>
                  <a:lnTo>
                    <a:pt x="1658747" y="585050"/>
                  </a:lnTo>
                  <a:lnTo>
                    <a:pt x="1658747" y="505294"/>
                  </a:lnTo>
                  <a:close/>
                </a:path>
                <a:path w="4076700" h="794385">
                  <a:moveTo>
                    <a:pt x="1658747" y="414528"/>
                  </a:moveTo>
                  <a:lnTo>
                    <a:pt x="1563624" y="414528"/>
                  </a:lnTo>
                  <a:lnTo>
                    <a:pt x="1563624" y="493661"/>
                  </a:lnTo>
                  <a:lnTo>
                    <a:pt x="1658747" y="493661"/>
                  </a:lnTo>
                  <a:lnTo>
                    <a:pt x="1658747" y="414528"/>
                  </a:lnTo>
                  <a:close/>
                </a:path>
                <a:path w="4076700" h="794385">
                  <a:moveTo>
                    <a:pt x="1725803" y="654431"/>
                  </a:moveTo>
                  <a:lnTo>
                    <a:pt x="1725041" y="653808"/>
                  </a:lnTo>
                  <a:lnTo>
                    <a:pt x="1724939" y="652970"/>
                  </a:lnTo>
                  <a:lnTo>
                    <a:pt x="1717078" y="616419"/>
                  </a:lnTo>
                  <a:lnTo>
                    <a:pt x="1712976" y="597306"/>
                  </a:lnTo>
                  <a:lnTo>
                    <a:pt x="1563624" y="597306"/>
                  </a:lnTo>
                  <a:lnTo>
                    <a:pt x="1563624" y="676440"/>
                  </a:lnTo>
                  <a:lnTo>
                    <a:pt x="1655064" y="676440"/>
                  </a:lnTo>
                  <a:lnTo>
                    <a:pt x="1653286" y="673531"/>
                  </a:lnTo>
                  <a:lnTo>
                    <a:pt x="1652143" y="670623"/>
                  </a:lnTo>
                  <a:lnTo>
                    <a:pt x="1651635" y="667715"/>
                  </a:lnTo>
                  <a:lnTo>
                    <a:pt x="1651635" y="666686"/>
                  </a:lnTo>
                  <a:lnTo>
                    <a:pt x="1651127" y="665645"/>
                  </a:lnTo>
                  <a:lnTo>
                    <a:pt x="1651127" y="665226"/>
                  </a:lnTo>
                  <a:lnTo>
                    <a:pt x="1649857" y="662317"/>
                  </a:lnTo>
                  <a:lnTo>
                    <a:pt x="1648206" y="658368"/>
                  </a:lnTo>
                  <a:lnTo>
                    <a:pt x="1646428" y="654837"/>
                  </a:lnTo>
                  <a:lnTo>
                    <a:pt x="1645158" y="652970"/>
                  </a:lnTo>
                  <a:lnTo>
                    <a:pt x="1642237" y="649859"/>
                  </a:lnTo>
                  <a:lnTo>
                    <a:pt x="1640078" y="646950"/>
                  </a:lnTo>
                  <a:lnTo>
                    <a:pt x="1638808" y="645909"/>
                  </a:lnTo>
                  <a:lnTo>
                    <a:pt x="1638300" y="645083"/>
                  </a:lnTo>
                  <a:lnTo>
                    <a:pt x="1637030" y="644042"/>
                  </a:lnTo>
                  <a:lnTo>
                    <a:pt x="1634045" y="637959"/>
                  </a:lnTo>
                  <a:lnTo>
                    <a:pt x="1634680" y="631507"/>
                  </a:lnTo>
                  <a:lnTo>
                    <a:pt x="1637779" y="625563"/>
                  </a:lnTo>
                  <a:lnTo>
                    <a:pt x="1642237" y="620991"/>
                  </a:lnTo>
                  <a:lnTo>
                    <a:pt x="1646936" y="618083"/>
                  </a:lnTo>
                  <a:lnTo>
                    <a:pt x="1652905" y="616419"/>
                  </a:lnTo>
                  <a:lnTo>
                    <a:pt x="1659255" y="616419"/>
                  </a:lnTo>
                  <a:lnTo>
                    <a:pt x="1694688" y="636143"/>
                  </a:lnTo>
                  <a:lnTo>
                    <a:pt x="1695958" y="637603"/>
                  </a:lnTo>
                  <a:lnTo>
                    <a:pt x="1696466" y="638644"/>
                  </a:lnTo>
                  <a:lnTo>
                    <a:pt x="1697736" y="640092"/>
                  </a:lnTo>
                  <a:lnTo>
                    <a:pt x="1699387" y="642175"/>
                  </a:lnTo>
                  <a:lnTo>
                    <a:pt x="1700657" y="644461"/>
                  </a:lnTo>
                  <a:lnTo>
                    <a:pt x="1702435" y="646531"/>
                  </a:lnTo>
                  <a:lnTo>
                    <a:pt x="1705864" y="651306"/>
                  </a:lnTo>
                  <a:lnTo>
                    <a:pt x="1709293" y="656920"/>
                  </a:lnTo>
                  <a:lnTo>
                    <a:pt x="1713484" y="659206"/>
                  </a:lnTo>
                  <a:lnTo>
                    <a:pt x="1716405" y="661276"/>
                  </a:lnTo>
                  <a:lnTo>
                    <a:pt x="1719326" y="662317"/>
                  </a:lnTo>
                  <a:lnTo>
                    <a:pt x="1722882" y="662317"/>
                  </a:lnTo>
                  <a:lnTo>
                    <a:pt x="1724533" y="659828"/>
                  </a:lnTo>
                  <a:lnTo>
                    <a:pt x="1725803" y="657745"/>
                  </a:lnTo>
                  <a:lnTo>
                    <a:pt x="1725803" y="654431"/>
                  </a:lnTo>
                  <a:close/>
                </a:path>
                <a:path w="4076700" h="794385">
                  <a:moveTo>
                    <a:pt x="1767205" y="505294"/>
                  </a:moveTo>
                  <a:lnTo>
                    <a:pt x="1672590" y="505294"/>
                  </a:lnTo>
                  <a:lnTo>
                    <a:pt x="1672590" y="585050"/>
                  </a:lnTo>
                  <a:lnTo>
                    <a:pt x="1710055" y="585050"/>
                  </a:lnTo>
                  <a:lnTo>
                    <a:pt x="1700149" y="539356"/>
                  </a:lnTo>
                  <a:lnTo>
                    <a:pt x="1698498" y="531469"/>
                  </a:lnTo>
                  <a:lnTo>
                    <a:pt x="1701165" y="526059"/>
                  </a:lnTo>
                  <a:lnTo>
                    <a:pt x="1704086" y="522528"/>
                  </a:lnTo>
                  <a:lnTo>
                    <a:pt x="1709293" y="516305"/>
                  </a:lnTo>
                  <a:lnTo>
                    <a:pt x="1722374" y="513816"/>
                  </a:lnTo>
                  <a:lnTo>
                    <a:pt x="1727073" y="513816"/>
                  </a:lnTo>
                  <a:lnTo>
                    <a:pt x="1767205" y="585050"/>
                  </a:lnTo>
                  <a:lnTo>
                    <a:pt x="1767205" y="513816"/>
                  </a:lnTo>
                  <a:lnTo>
                    <a:pt x="1767205" y="505294"/>
                  </a:lnTo>
                  <a:close/>
                </a:path>
                <a:path w="4076700" h="794385">
                  <a:moveTo>
                    <a:pt x="1767205" y="414528"/>
                  </a:moveTo>
                  <a:lnTo>
                    <a:pt x="1672590" y="414528"/>
                  </a:lnTo>
                  <a:lnTo>
                    <a:pt x="1672590" y="493661"/>
                  </a:lnTo>
                  <a:lnTo>
                    <a:pt x="1767205" y="493661"/>
                  </a:lnTo>
                  <a:lnTo>
                    <a:pt x="1767205" y="414528"/>
                  </a:lnTo>
                  <a:close/>
                </a:path>
                <a:path w="4076700" h="794385">
                  <a:moveTo>
                    <a:pt x="1878076" y="689737"/>
                  </a:moveTo>
                  <a:lnTo>
                    <a:pt x="1877720" y="683310"/>
                  </a:lnTo>
                  <a:lnTo>
                    <a:pt x="1874774" y="675386"/>
                  </a:lnTo>
                  <a:lnTo>
                    <a:pt x="1872208" y="672490"/>
                  </a:lnTo>
                  <a:lnTo>
                    <a:pt x="1868678" y="668502"/>
                  </a:lnTo>
                  <a:lnTo>
                    <a:pt x="1858899" y="665226"/>
                  </a:lnTo>
                  <a:lnTo>
                    <a:pt x="1858137" y="665226"/>
                  </a:lnTo>
                  <a:lnTo>
                    <a:pt x="1858137" y="664603"/>
                  </a:lnTo>
                  <a:lnTo>
                    <a:pt x="1829219" y="636828"/>
                  </a:lnTo>
                  <a:lnTo>
                    <a:pt x="1813306" y="632206"/>
                  </a:lnTo>
                  <a:lnTo>
                    <a:pt x="1812798" y="632206"/>
                  </a:lnTo>
                  <a:lnTo>
                    <a:pt x="1804416" y="631786"/>
                  </a:lnTo>
                  <a:lnTo>
                    <a:pt x="1799717" y="624928"/>
                  </a:lnTo>
                  <a:lnTo>
                    <a:pt x="1798701" y="623887"/>
                  </a:lnTo>
                  <a:lnTo>
                    <a:pt x="1798066" y="622858"/>
                  </a:lnTo>
                  <a:lnTo>
                    <a:pt x="1772412" y="614133"/>
                  </a:lnTo>
                  <a:lnTo>
                    <a:pt x="1764284" y="615581"/>
                  </a:lnTo>
                  <a:lnTo>
                    <a:pt x="1764284" y="614553"/>
                  </a:lnTo>
                  <a:lnTo>
                    <a:pt x="1738630" y="533336"/>
                  </a:lnTo>
                  <a:lnTo>
                    <a:pt x="1735201" y="523151"/>
                  </a:lnTo>
                  <a:lnTo>
                    <a:pt x="1729232" y="523151"/>
                  </a:lnTo>
                  <a:lnTo>
                    <a:pt x="1708785" y="525653"/>
                  </a:lnTo>
                  <a:lnTo>
                    <a:pt x="1711706" y="537908"/>
                  </a:lnTo>
                  <a:lnTo>
                    <a:pt x="1736750" y="650900"/>
                  </a:lnTo>
                  <a:lnTo>
                    <a:pt x="1736852" y="652970"/>
                  </a:lnTo>
                  <a:lnTo>
                    <a:pt x="1737360" y="653808"/>
                  </a:lnTo>
                  <a:lnTo>
                    <a:pt x="1737360" y="660247"/>
                  </a:lnTo>
                  <a:lnTo>
                    <a:pt x="1735201" y="665226"/>
                  </a:lnTo>
                  <a:lnTo>
                    <a:pt x="1731010" y="669175"/>
                  </a:lnTo>
                  <a:lnTo>
                    <a:pt x="1729740" y="670623"/>
                  </a:lnTo>
                  <a:lnTo>
                    <a:pt x="1727962" y="671664"/>
                  </a:lnTo>
                  <a:lnTo>
                    <a:pt x="1727073" y="671664"/>
                  </a:lnTo>
                  <a:lnTo>
                    <a:pt x="1719326" y="672490"/>
                  </a:lnTo>
                  <a:lnTo>
                    <a:pt x="1691792" y="650900"/>
                  </a:lnTo>
                  <a:lnTo>
                    <a:pt x="1687830" y="645490"/>
                  </a:lnTo>
                  <a:lnTo>
                    <a:pt x="1684909" y="641553"/>
                  </a:lnTo>
                  <a:lnTo>
                    <a:pt x="1682623" y="637184"/>
                  </a:lnTo>
                  <a:lnTo>
                    <a:pt x="1678940" y="633653"/>
                  </a:lnTo>
                  <a:lnTo>
                    <a:pt x="1672628" y="629615"/>
                  </a:lnTo>
                  <a:lnTo>
                    <a:pt x="1664804" y="626833"/>
                  </a:lnTo>
                  <a:lnTo>
                    <a:pt x="1656651" y="626275"/>
                  </a:lnTo>
                  <a:lnTo>
                    <a:pt x="1649349" y="628878"/>
                  </a:lnTo>
                  <a:lnTo>
                    <a:pt x="1646936" y="630745"/>
                  </a:lnTo>
                  <a:lnTo>
                    <a:pt x="1644015" y="635736"/>
                  </a:lnTo>
                  <a:lnTo>
                    <a:pt x="1646428" y="638225"/>
                  </a:lnTo>
                  <a:lnTo>
                    <a:pt x="1649857" y="642175"/>
                  </a:lnTo>
                  <a:lnTo>
                    <a:pt x="1654556" y="646531"/>
                  </a:lnTo>
                  <a:lnTo>
                    <a:pt x="1656842" y="650913"/>
                  </a:lnTo>
                  <a:lnTo>
                    <a:pt x="1659255" y="654431"/>
                  </a:lnTo>
                  <a:lnTo>
                    <a:pt x="1660525" y="658368"/>
                  </a:lnTo>
                  <a:lnTo>
                    <a:pt x="1662176" y="662317"/>
                  </a:lnTo>
                  <a:lnTo>
                    <a:pt x="1663192" y="664603"/>
                  </a:lnTo>
                  <a:lnTo>
                    <a:pt x="1663954" y="671042"/>
                  </a:lnTo>
                  <a:lnTo>
                    <a:pt x="1666113" y="673125"/>
                  </a:lnTo>
                  <a:lnTo>
                    <a:pt x="1668653" y="674992"/>
                  </a:lnTo>
                  <a:lnTo>
                    <a:pt x="1670812" y="678942"/>
                  </a:lnTo>
                  <a:lnTo>
                    <a:pt x="1672590" y="681431"/>
                  </a:lnTo>
                  <a:lnTo>
                    <a:pt x="1676781" y="686828"/>
                  </a:lnTo>
                  <a:lnTo>
                    <a:pt x="1682623" y="692645"/>
                  </a:lnTo>
                  <a:lnTo>
                    <a:pt x="1684909" y="698665"/>
                  </a:lnTo>
                  <a:lnTo>
                    <a:pt x="1690281" y="706475"/>
                  </a:lnTo>
                  <a:lnTo>
                    <a:pt x="1694840" y="714819"/>
                  </a:lnTo>
                  <a:lnTo>
                    <a:pt x="1699552" y="723099"/>
                  </a:lnTo>
                  <a:lnTo>
                    <a:pt x="1732089" y="753529"/>
                  </a:lnTo>
                  <a:lnTo>
                    <a:pt x="1743329" y="759104"/>
                  </a:lnTo>
                  <a:lnTo>
                    <a:pt x="1748917" y="762012"/>
                  </a:lnTo>
                  <a:lnTo>
                    <a:pt x="1753108" y="765962"/>
                  </a:lnTo>
                  <a:lnTo>
                    <a:pt x="1756664" y="770331"/>
                  </a:lnTo>
                  <a:lnTo>
                    <a:pt x="1761998" y="794004"/>
                  </a:lnTo>
                  <a:lnTo>
                    <a:pt x="1873885" y="777798"/>
                  </a:lnTo>
                  <a:lnTo>
                    <a:pt x="1868678" y="757656"/>
                  </a:lnTo>
                  <a:lnTo>
                    <a:pt x="1868043" y="757034"/>
                  </a:lnTo>
                  <a:lnTo>
                    <a:pt x="1870456" y="752259"/>
                  </a:lnTo>
                  <a:lnTo>
                    <a:pt x="1871726" y="746848"/>
                  </a:lnTo>
                  <a:lnTo>
                    <a:pt x="1873377" y="741870"/>
                  </a:lnTo>
                  <a:lnTo>
                    <a:pt x="1874647" y="737514"/>
                  </a:lnTo>
                  <a:lnTo>
                    <a:pt x="1875663" y="733564"/>
                  </a:lnTo>
                  <a:lnTo>
                    <a:pt x="1875663" y="728992"/>
                  </a:lnTo>
                  <a:lnTo>
                    <a:pt x="1876183" y="720826"/>
                  </a:lnTo>
                  <a:lnTo>
                    <a:pt x="1876628" y="712533"/>
                  </a:lnTo>
                  <a:lnTo>
                    <a:pt x="1876996" y="704164"/>
                  </a:lnTo>
                  <a:lnTo>
                    <a:pt x="1877199" y="698665"/>
                  </a:lnTo>
                  <a:lnTo>
                    <a:pt x="1877314" y="691807"/>
                  </a:lnTo>
                  <a:lnTo>
                    <a:pt x="1878076" y="689737"/>
                  </a:lnTo>
                  <a:close/>
                </a:path>
                <a:path w="4076700" h="794385">
                  <a:moveTo>
                    <a:pt x="4076700" y="31496"/>
                  </a:moveTo>
                  <a:lnTo>
                    <a:pt x="4074007" y="19024"/>
                  </a:lnTo>
                  <a:lnTo>
                    <a:pt x="4066603" y="9042"/>
                  </a:lnTo>
                  <a:lnTo>
                    <a:pt x="4055478" y="2413"/>
                  </a:lnTo>
                  <a:lnTo>
                    <a:pt x="4041648" y="0"/>
                  </a:lnTo>
                  <a:lnTo>
                    <a:pt x="4039743" y="0"/>
                  </a:lnTo>
                  <a:lnTo>
                    <a:pt x="4039743" y="33147"/>
                  </a:lnTo>
                  <a:lnTo>
                    <a:pt x="4039743" y="215392"/>
                  </a:lnTo>
                  <a:lnTo>
                    <a:pt x="4008374" y="215392"/>
                  </a:lnTo>
                  <a:lnTo>
                    <a:pt x="4008374" y="214503"/>
                  </a:lnTo>
                  <a:lnTo>
                    <a:pt x="4008374" y="188976"/>
                  </a:lnTo>
                  <a:lnTo>
                    <a:pt x="4008374" y="167640"/>
                  </a:lnTo>
                  <a:lnTo>
                    <a:pt x="4004957" y="160007"/>
                  </a:lnTo>
                  <a:lnTo>
                    <a:pt x="3997452" y="157454"/>
                  </a:lnTo>
                  <a:lnTo>
                    <a:pt x="3989933" y="160007"/>
                  </a:lnTo>
                  <a:lnTo>
                    <a:pt x="3986530" y="167640"/>
                  </a:lnTo>
                  <a:lnTo>
                    <a:pt x="3986530" y="188976"/>
                  </a:lnTo>
                  <a:lnTo>
                    <a:pt x="3979926" y="188976"/>
                  </a:lnTo>
                  <a:lnTo>
                    <a:pt x="3979926" y="153289"/>
                  </a:lnTo>
                  <a:lnTo>
                    <a:pt x="3976509" y="146075"/>
                  </a:lnTo>
                  <a:lnTo>
                    <a:pt x="3969004" y="143675"/>
                  </a:lnTo>
                  <a:lnTo>
                    <a:pt x="3961485" y="146075"/>
                  </a:lnTo>
                  <a:lnTo>
                    <a:pt x="3958082" y="153289"/>
                  </a:lnTo>
                  <a:lnTo>
                    <a:pt x="3958082" y="188976"/>
                  </a:lnTo>
                  <a:lnTo>
                    <a:pt x="3952367" y="188976"/>
                  </a:lnTo>
                  <a:lnTo>
                    <a:pt x="3952367" y="141351"/>
                  </a:lnTo>
                  <a:lnTo>
                    <a:pt x="3948811" y="133642"/>
                  </a:lnTo>
                  <a:lnTo>
                    <a:pt x="3941000" y="131064"/>
                  </a:lnTo>
                  <a:lnTo>
                    <a:pt x="3933177" y="133642"/>
                  </a:lnTo>
                  <a:lnTo>
                    <a:pt x="3929634" y="141351"/>
                  </a:lnTo>
                  <a:lnTo>
                    <a:pt x="3929634" y="188976"/>
                  </a:lnTo>
                  <a:lnTo>
                    <a:pt x="3923919" y="188976"/>
                  </a:lnTo>
                  <a:lnTo>
                    <a:pt x="3923919" y="94488"/>
                  </a:lnTo>
                  <a:lnTo>
                    <a:pt x="3920515" y="87274"/>
                  </a:lnTo>
                  <a:lnTo>
                    <a:pt x="3913060" y="84874"/>
                  </a:lnTo>
                  <a:lnTo>
                    <a:pt x="3905593" y="87274"/>
                  </a:lnTo>
                  <a:lnTo>
                    <a:pt x="3902202" y="94488"/>
                  </a:lnTo>
                  <a:lnTo>
                    <a:pt x="3902202" y="214503"/>
                  </a:lnTo>
                  <a:lnTo>
                    <a:pt x="3894582" y="214503"/>
                  </a:lnTo>
                  <a:lnTo>
                    <a:pt x="3894582" y="167640"/>
                  </a:lnTo>
                  <a:lnTo>
                    <a:pt x="3890861" y="158699"/>
                  </a:lnTo>
                  <a:lnTo>
                    <a:pt x="3882707" y="155879"/>
                  </a:lnTo>
                  <a:lnTo>
                    <a:pt x="3874541" y="158953"/>
                  </a:lnTo>
                  <a:lnTo>
                    <a:pt x="3870833" y="167640"/>
                  </a:lnTo>
                  <a:lnTo>
                    <a:pt x="3870833" y="215392"/>
                  </a:lnTo>
                  <a:lnTo>
                    <a:pt x="3734181" y="215392"/>
                  </a:lnTo>
                  <a:lnTo>
                    <a:pt x="3734181" y="33147"/>
                  </a:lnTo>
                  <a:lnTo>
                    <a:pt x="4039743" y="33147"/>
                  </a:lnTo>
                  <a:lnTo>
                    <a:pt x="4039743" y="0"/>
                  </a:lnTo>
                  <a:lnTo>
                    <a:pt x="3733292" y="0"/>
                  </a:lnTo>
                  <a:lnTo>
                    <a:pt x="3719233" y="2413"/>
                  </a:lnTo>
                  <a:lnTo>
                    <a:pt x="3707777" y="9042"/>
                  </a:lnTo>
                  <a:lnTo>
                    <a:pt x="3700043" y="19024"/>
                  </a:lnTo>
                  <a:lnTo>
                    <a:pt x="3697224" y="31496"/>
                  </a:lnTo>
                  <a:lnTo>
                    <a:pt x="3697224" y="217043"/>
                  </a:lnTo>
                  <a:lnTo>
                    <a:pt x="3700043" y="229146"/>
                  </a:lnTo>
                  <a:lnTo>
                    <a:pt x="3707777" y="239179"/>
                  </a:lnTo>
                  <a:lnTo>
                    <a:pt x="3719233" y="246011"/>
                  </a:lnTo>
                  <a:lnTo>
                    <a:pt x="3733292" y="248539"/>
                  </a:lnTo>
                  <a:lnTo>
                    <a:pt x="3871722" y="248539"/>
                  </a:lnTo>
                  <a:lnTo>
                    <a:pt x="3881386" y="260743"/>
                  </a:lnTo>
                  <a:lnTo>
                    <a:pt x="3896080" y="272618"/>
                  </a:lnTo>
                  <a:lnTo>
                    <a:pt x="3909530" y="281622"/>
                  </a:lnTo>
                  <a:lnTo>
                    <a:pt x="3915410" y="285178"/>
                  </a:lnTo>
                  <a:lnTo>
                    <a:pt x="3915410" y="312420"/>
                  </a:lnTo>
                  <a:lnTo>
                    <a:pt x="4008374" y="312420"/>
                  </a:lnTo>
                  <a:lnTo>
                    <a:pt x="4008374" y="248539"/>
                  </a:lnTo>
                  <a:lnTo>
                    <a:pt x="4041648" y="248539"/>
                  </a:lnTo>
                  <a:lnTo>
                    <a:pt x="4055478" y="246011"/>
                  </a:lnTo>
                  <a:lnTo>
                    <a:pt x="4066603" y="239179"/>
                  </a:lnTo>
                  <a:lnTo>
                    <a:pt x="4074007" y="229146"/>
                  </a:lnTo>
                  <a:lnTo>
                    <a:pt x="4076700" y="217043"/>
                  </a:lnTo>
                  <a:lnTo>
                    <a:pt x="4076700" y="215392"/>
                  </a:lnTo>
                  <a:lnTo>
                    <a:pt x="4076700" y="33147"/>
                  </a:lnTo>
                  <a:lnTo>
                    <a:pt x="4076700" y="314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6476" y="5775915"/>
              <a:ext cx="227127" cy="3322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0875" y="5902451"/>
              <a:ext cx="146303" cy="1813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1835" y="5783580"/>
              <a:ext cx="143256" cy="990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08619" y="5783580"/>
              <a:ext cx="242315" cy="30480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702046" y="4501133"/>
            <a:ext cx="73660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Store</a:t>
            </a:r>
            <a:endParaRPr sz="23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47573" y="229311"/>
            <a:ext cx="57150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0" dirty="0"/>
              <a:t>Azure </a:t>
            </a:r>
            <a:r>
              <a:rPr sz="4800" spc="-75" dirty="0"/>
              <a:t>Data Lake</a:t>
            </a:r>
            <a:r>
              <a:rPr sz="4800" spc="-520" dirty="0"/>
              <a:t> </a:t>
            </a:r>
            <a:r>
              <a:rPr sz="4800" spc="-80" dirty="0"/>
              <a:t>(Gen1)</a:t>
            </a:r>
            <a:endParaRPr sz="4800"/>
          </a:p>
        </p:txBody>
      </p:sp>
      <p:grpSp>
        <p:nvGrpSpPr>
          <p:cNvPr id="31" name="object 31"/>
          <p:cNvGrpSpPr/>
          <p:nvPr/>
        </p:nvGrpSpPr>
        <p:grpSpPr>
          <a:xfrm>
            <a:off x="2874613" y="1616963"/>
            <a:ext cx="6303010" cy="1802130"/>
            <a:chOff x="2874613" y="1616963"/>
            <a:chExt cx="6303010" cy="1802130"/>
          </a:xfrm>
        </p:grpSpPr>
        <p:sp>
          <p:nvSpPr>
            <p:cNvPr id="32" name="object 32"/>
            <p:cNvSpPr/>
            <p:nvPr/>
          </p:nvSpPr>
          <p:spPr>
            <a:xfrm>
              <a:off x="6120383" y="1616963"/>
              <a:ext cx="0" cy="1802130"/>
            </a:xfrm>
            <a:custGeom>
              <a:avLst/>
              <a:gdLst/>
              <a:ahLst/>
              <a:cxnLst/>
              <a:rect l="l" t="t" r="r" b="b"/>
              <a:pathLst>
                <a:path h="1802129">
                  <a:moveTo>
                    <a:pt x="0" y="0"/>
                  </a:moveTo>
                  <a:lnTo>
                    <a:pt x="0" y="180174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18460" y="2324100"/>
              <a:ext cx="455930" cy="454659"/>
            </a:xfrm>
            <a:custGeom>
              <a:avLst/>
              <a:gdLst/>
              <a:ahLst/>
              <a:cxnLst/>
              <a:rect l="l" t="t" r="r" b="b"/>
              <a:pathLst>
                <a:path w="455929" h="454660">
                  <a:moveTo>
                    <a:pt x="406145" y="0"/>
                  </a:moveTo>
                  <a:lnTo>
                    <a:pt x="49529" y="0"/>
                  </a:lnTo>
                  <a:lnTo>
                    <a:pt x="30325" y="3897"/>
                  </a:lnTo>
                  <a:lnTo>
                    <a:pt x="14573" y="14509"/>
                  </a:lnTo>
                  <a:lnTo>
                    <a:pt x="3917" y="30218"/>
                  </a:lnTo>
                  <a:lnTo>
                    <a:pt x="0" y="49402"/>
                  </a:lnTo>
                  <a:lnTo>
                    <a:pt x="0" y="404749"/>
                  </a:lnTo>
                  <a:lnTo>
                    <a:pt x="3917" y="423933"/>
                  </a:lnTo>
                  <a:lnTo>
                    <a:pt x="14573" y="439642"/>
                  </a:lnTo>
                  <a:lnTo>
                    <a:pt x="30325" y="450254"/>
                  </a:lnTo>
                  <a:lnTo>
                    <a:pt x="49529" y="454151"/>
                  </a:lnTo>
                  <a:lnTo>
                    <a:pt x="406145" y="454151"/>
                  </a:lnTo>
                  <a:lnTo>
                    <a:pt x="425350" y="450254"/>
                  </a:lnTo>
                  <a:lnTo>
                    <a:pt x="441102" y="439642"/>
                  </a:lnTo>
                  <a:lnTo>
                    <a:pt x="451758" y="423933"/>
                  </a:lnTo>
                  <a:lnTo>
                    <a:pt x="452460" y="420497"/>
                  </a:lnTo>
                  <a:lnTo>
                    <a:pt x="40893" y="420497"/>
                  </a:lnTo>
                  <a:lnTo>
                    <a:pt x="33146" y="413512"/>
                  </a:lnTo>
                  <a:lnTo>
                    <a:pt x="33146" y="40132"/>
                  </a:lnTo>
                  <a:lnTo>
                    <a:pt x="40258" y="32512"/>
                  </a:lnTo>
                  <a:lnTo>
                    <a:pt x="452227" y="32512"/>
                  </a:lnTo>
                  <a:lnTo>
                    <a:pt x="451758" y="30218"/>
                  </a:lnTo>
                  <a:lnTo>
                    <a:pt x="441102" y="14509"/>
                  </a:lnTo>
                  <a:lnTo>
                    <a:pt x="425350" y="3897"/>
                  </a:lnTo>
                  <a:lnTo>
                    <a:pt x="406145" y="0"/>
                  </a:lnTo>
                  <a:close/>
                </a:path>
                <a:path w="455929" h="454660">
                  <a:moveTo>
                    <a:pt x="452227" y="32512"/>
                  </a:moveTo>
                  <a:lnTo>
                    <a:pt x="414781" y="32512"/>
                  </a:lnTo>
                  <a:lnTo>
                    <a:pt x="422401" y="39624"/>
                  </a:lnTo>
                  <a:lnTo>
                    <a:pt x="422401" y="412876"/>
                  </a:lnTo>
                  <a:lnTo>
                    <a:pt x="415416" y="420497"/>
                  </a:lnTo>
                  <a:lnTo>
                    <a:pt x="452460" y="420497"/>
                  </a:lnTo>
                  <a:lnTo>
                    <a:pt x="455675" y="404749"/>
                  </a:lnTo>
                  <a:lnTo>
                    <a:pt x="455675" y="49402"/>
                  </a:lnTo>
                  <a:lnTo>
                    <a:pt x="452227" y="32512"/>
                  </a:lnTo>
                  <a:close/>
                </a:path>
              </a:pathLst>
            </a:custGeom>
            <a:solidFill>
              <a:srgbClr val="9FA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74607" y="2280259"/>
              <a:ext cx="544195" cy="542290"/>
            </a:xfrm>
            <a:custGeom>
              <a:avLst/>
              <a:gdLst/>
              <a:ahLst/>
              <a:cxnLst/>
              <a:rect l="l" t="t" r="r" b="b"/>
              <a:pathLst>
                <a:path w="544195" h="542289">
                  <a:moveTo>
                    <a:pt x="45377" y="270916"/>
                  </a:moveTo>
                  <a:lnTo>
                    <a:pt x="4737" y="356641"/>
                  </a:lnTo>
                  <a:lnTo>
                    <a:pt x="1473" y="365950"/>
                  </a:lnTo>
                  <a:lnTo>
                    <a:pt x="0" y="375691"/>
                  </a:lnTo>
                  <a:lnTo>
                    <a:pt x="482" y="385546"/>
                  </a:lnTo>
                  <a:lnTo>
                    <a:pt x="20637" y="418414"/>
                  </a:lnTo>
                  <a:lnTo>
                    <a:pt x="45377" y="430936"/>
                  </a:lnTo>
                  <a:lnTo>
                    <a:pt x="45377" y="270916"/>
                  </a:lnTo>
                  <a:close/>
                </a:path>
                <a:path w="544195" h="542289">
                  <a:moveTo>
                    <a:pt x="309029" y="45364"/>
                  </a:moveTo>
                  <a:lnTo>
                    <a:pt x="223304" y="4724"/>
                  </a:lnTo>
                  <a:lnTo>
                    <a:pt x="213995" y="1473"/>
                  </a:lnTo>
                  <a:lnTo>
                    <a:pt x="204254" y="0"/>
                  </a:lnTo>
                  <a:lnTo>
                    <a:pt x="194398" y="482"/>
                  </a:lnTo>
                  <a:lnTo>
                    <a:pt x="161582" y="20637"/>
                  </a:lnTo>
                  <a:lnTo>
                    <a:pt x="149009" y="45364"/>
                  </a:lnTo>
                  <a:lnTo>
                    <a:pt x="309029" y="45364"/>
                  </a:lnTo>
                  <a:close/>
                </a:path>
                <a:path w="544195" h="542289">
                  <a:moveTo>
                    <a:pt x="430936" y="497992"/>
                  </a:moveTo>
                  <a:lnTo>
                    <a:pt x="270929" y="497992"/>
                  </a:lnTo>
                  <a:lnTo>
                    <a:pt x="356654" y="537362"/>
                  </a:lnTo>
                  <a:lnTo>
                    <a:pt x="363131" y="540537"/>
                  </a:lnTo>
                  <a:lnTo>
                    <a:pt x="370751" y="542188"/>
                  </a:lnTo>
                  <a:lnTo>
                    <a:pt x="383705" y="542188"/>
                  </a:lnTo>
                  <a:lnTo>
                    <a:pt x="418363" y="522020"/>
                  </a:lnTo>
                  <a:lnTo>
                    <a:pt x="423329" y="513486"/>
                  </a:lnTo>
                  <a:lnTo>
                    <a:pt x="430936" y="497992"/>
                  </a:lnTo>
                  <a:close/>
                </a:path>
                <a:path w="544195" h="542289">
                  <a:moveTo>
                    <a:pt x="543610" y="204317"/>
                  </a:moveTo>
                  <a:lnTo>
                    <a:pt x="530174" y="167982"/>
                  </a:lnTo>
                  <a:lnTo>
                    <a:pt x="498005" y="148996"/>
                  </a:lnTo>
                  <a:lnTo>
                    <a:pt x="498005" y="309016"/>
                  </a:lnTo>
                  <a:lnTo>
                    <a:pt x="538645" y="223545"/>
                  </a:lnTo>
                  <a:lnTo>
                    <a:pt x="542163" y="214045"/>
                  </a:lnTo>
                  <a:lnTo>
                    <a:pt x="543610" y="204317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51988" y="2356104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19">
                  <a:moveTo>
                    <a:pt x="381000" y="0"/>
                  </a:moveTo>
                  <a:lnTo>
                    <a:pt x="16256" y="0"/>
                  </a:lnTo>
                  <a:lnTo>
                    <a:pt x="7112" y="0"/>
                  </a:lnTo>
                  <a:lnTo>
                    <a:pt x="0" y="7620"/>
                  </a:lnTo>
                  <a:lnTo>
                    <a:pt x="0" y="381508"/>
                  </a:lnTo>
                  <a:lnTo>
                    <a:pt x="7619" y="388620"/>
                  </a:lnTo>
                  <a:lnTo>
                    <a:pt x="381508" y="388620"/>
                  </a:lnTo>
                  <a:lnTo>
                    <a:pt x="388620" y="381000"/>
                  </a:lnTo>
                  <a:lnTo>
                    <a:pt x="388620" y="7112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63240" y="2414015"/>
              <a:ext cx="167640" cy="277495"/>
            </a:xfrm>
            <a:custGeom>
              <a:avLst/>
              <a:gdLst/>
              <a:ahLst/>
              <a:cxnLst/>
              <a:rect l="l" t="t" r="r" b="b"/>
              <a:pathLst>
                <a:path w="167639" h="277494">
                  <a:moveTo>
                    <a:pt x="118618" y="0"/>
                  </a:moveTo>
                  <a:lnTo>
                    <a:pt x="115443" y="0"/>
                  </a:lnTo>
                  <a:lnTo>
                    <a:pt x="112649" y="2159"/>
                  </a:lnTo>
                  <a:lnTo>
                    <a:pt x="0" y="166116"/>
                  </a:lnTo>
                  <a:lnTo>
                    <a:pt x="0" y="168275"/>
                  </a:lnTo>
                  <a:lnTo>
                    <a:pt x="508" y="169925"/>
                  </a:lnTo>
                  <a:lnTo>
                    <a:pt x="1651" y="171576"/>
                  </a:lnTo>
                  <a:lnTo>
                    <a:pt x="3302" y="172593"/>
                  </a:lnTo>
                  <a:lnTo>
                    <a:pt x="72390" y="172593"/>
                  </a:lnTo>
                  <a:lnTo>
                    <a:pt x="42418" y="270256"/>
                  </a:lnTo>
                  <a:lnTo>
                    <a:pt x="41910" y="273050"/>
                  </a:lnTo>
                  <a:lnTo>
                    <a:pt x="43053" y="275717"/>
                  </a:lnTo>
                  <a:lnTo>
                    <a:pt x="45212" y="276860"/>
                  </a:lnTo>
                  <a:lnTo>
                    <a:pt x="45720" y="277368"/>
                  </a:lnTo>
                  <a:lnTo>
                    <a:pt x="49022" y="277368"/>
                  </a:lnTo>
                  <a:lnTo>
                    <a:pt x="50673" y="276225"/>
                  </a:lnTo>
                  <a:lnTo>
                    <a:pt x="51689" y="275209"/>
                  </a:lnTo>
                  <a:lnTo>
                    <a:pt x="167132" y="110236"/>
                  </a:lnTo>
                  <a:lnTo>
                    <a:pt x="167640" y="109093"/>
                  </a:lnTo>
                  <a:lnTo>
                    <a:pt x="167640" y="105283"/>
                  </a:lnTo>
                  <a:lnTo>
                    <a:pt x="164973" y="103124"/>
                  </a:lnTo>
                  <a:lnTo>
                    <a:pt x="162179" y="103124"/>
                  </a:lnTo>
                  <a:lnTo>
                    <a:pt x="93091" y="103124"/>
                  </a:lnTo>
                  <a:lnTo>
                    <a:pt x="121920" y="7112"/>
                  </a:lnTo>
                  <a:lnTo>
                    <a:pt x="122428" y="4318"/>
                  </a:lnTo>
                  <a:lnTo>
                    <a:pt x="121412" y="1650"/>
                  </a:lnTo>
                  <a:lnTo>
                    <a:pt x="118618" y="0"/>
                  </a:lnTo>
                  <a:close/>
                </a:path>
              </a:pathLst>
            </a:custGeom>
            <a:solidFill>
              <a:srgbClr val="58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43116" y="2293619"/>
              <a:ext cx="499872" cy="5151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0732" y="2392680"/>
              <a:ext cx="676655" cy="31699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41791" y="2446019"/>
              <a:ext cx="935736" cy="323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1759</Words>
  <Application>Microsoft Office PowerPoint</Application>
  <PresentationFormat>Widescreen</PresentationFormat>
  <Paragraphs>403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Segoe UI</vt:lpstr>
      <vt:lpstr>Calibri</vt:lpstr>
      <vt:lpstr>Consolas</vt:lpstr>
      <vt:lpstr>Segoe UI Black</vt:lpstr>
      <vt:lpstr>Segoe UI Semilight</vt:lpstr>
      <vt:lpstr>Segoe UI Semibold</vt:lpstr>
      <vt:lpstr>Wingdings</vt:lpstr>
      <vt:lpstr>Arial</vt:lpstr>
      <vt:lpstr>Segoe UI Light</vt:lpstr>
      <vt:lpstr>Times New Roman</vt:lpstr>
      <vt:lpstr>Office Theme</vt:lpstr>
      <vt:lpstr>Azure Data Lake Store</vt:lpstr>
      <vt:lpstr>Modern Data Warehouse</vt:lpstr>
      <vt:lpstr>PowerPoint Presentation</vt:lpstr>
      <vt:lpstr>Traditional business analytics process</vt:lpstr>
      <vt:lpstr>New big data thinking: All data has value</vt:lpstr>
      <vt:lpstr>Data Lake Store: Technical Requirements</vt:lpstr>
      <vt:lpstr>Big Data analytics workloads</vt:lpstr>
      <vt:lpstr>Azure Data Lake Store  Overview</vt:lpstr>
      <vt:lpstr>Azure Data Lake (Gen1)</vt:lpstr>
      <vt:lpstr>PowerPoint Presentation</vt:lpstr>
      <vt:lpstr>Azure Data Lake Storage Gen2 Key Features</vt:lpstr>
      <vt:lpstr>Azure Data Lake Store: no scale limits</vt:lpstr>
      <vt:lpstr>ADL Store Unlimited Scale – How it works</vt:lpstr>
      <vt:lpstr>ADL Store offers massive throughput</vt:lpstr>
      <vt:lpstr>ADL Store: high availability and reliability</vt:lpstr>
      <vt:lpstr>PowerPoint Presentation</vt:lpstr>
      <vt:lpstr>Ingestion tools – Getting started</vt:lpstr>
      <vt:lpstr>Building pipelines - Management and orchestration</vt:lpstr>
      <vt:lpstr>PowerPoint Presentation</vt:lpstr>
      <vt:lpstr>PowerPoint Presentation</vt:lpstr>
      <vt:lpstr>PowerPoint Presentation</vt:lpstr>
      <vt:lpstr>Parquet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</vt:lpstr>
      <vt:lpstr>Security features</vt:lpstr>
      <vt:lpstr>ADL Store Security: AAD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 Lake Store</dc:title>
  <cp:lastModifiedBy>Aravind Dasa</cp:lastModifiedBy>
  <cp:revision>6</cp:revision>
  <dcterms:created xsi:type="dcterms:W3CDTF">2020-08-24T19:37:03Z</dcterms:created>
  <dcterms:modified xsi:type="dcterms:W3CDTF">2020-09-21T14:07:25Z</dcterms:modified>
</cp:coreProperties>
</file>